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8" r:id="rId3"/>
    <p:sldId id="259" r:id="rId4"/>
    <p:sldId id="260" r:id="rId5"/>
    <p:sldId id="266" r:id="rId6"/>
    <p:sldId id="267" r:id="rId7"/>
    <p:sldId id="261" r:id="rId8"/>
    <p:sldId id="262" r:id="rId9"/>
    <p:sldId id="263" r:id="rId10"/>
    <p:sldId id="265" r:id="rId11"/>
    <p:sldId id="264" r:id="rId12"/>
    <p:sldId id="269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DC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903D54-1B39-00E0-0925-05ABE78E93D4}" v="58" dt="2020-10-21T18:41:13.136"/>
    <p1510:client id="{741EB498-E15B-4629-9EA3-814A6190D040}" v="1176" dt="2020-10-21T18:32:52.4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15.01.2021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15.01.2021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15.01.2021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15.01.2021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15.01.2021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15.01.2021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15.01.2021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15.01.2021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15.01.2021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15.01.2021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15.01.2021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15.01.2021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svg"/><Relationship Id="rId5" Type="http://schemas.openxmlformats.org/officeDocument/2006/relationships/image" Target="../media/image20.png"/><Relationship Id="rId4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3">
            <a:extLst>
              <a:ext uri="{FF2B5EF4-FFF2-40B4-BE49-F238E27FC236}">
                <a16:creationId xmlns:a16="http://schemas.microsoft.com/office/drawing/2014/main" id="{4BCF46FB-83F7-4327-BBE0-9A04592E7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800" y="1841500"/>
            <a:ext cx="2197100" cy="1054100"/>
          </a:xfrm>
          <a:prstGeom prst="rect">
            <a:avLst/>
          </a:prstGeom>
        </p:spPr>
      </p:pic>
      <p:pic>
        <p:nvPicPr>
          <p:cNvPr id="5" name="Obraz 5" descr="Obraz zawierający trawa, siedzi, pole, trzymający&#10;&#10;Opis wygenerowany automatycznie">
            <a:extLst>
              <a:ext uri="{FF2B5EF4-FFF2-40B4-BE49-F238E27FC236}">
                <a16:creationId xmlns:a16="http://schemas.microsoft.com/office/drawing/2014/main" id="{729C0B63-CD8B-4C8B-B444-A81D9661F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800" y="2959100"/>
            <a:ext cx="2197100" cy="3314700"/>
          </a:xfrm>
          <a:prstGeom prst="rect">
            <a:avLst/>
          </a:prstGeom>
        </p:spPr>
      </p:pic>
      <p:pic>
        <p:nvPicPr>
          <p:cNvPr id="6" name="Obraz 6" descr="Obraz zawierający rozgwiazdy, woda, siedzi, zdjęcie&#10;&#10;Opis wygenerowany automatycznie">
            <a:extLst>
              <a:ext uri="{FF2B5EF4-FFF2-40B4-BE49-F238E27FC236}">
                <a16:creationId xmlns:a16="http://schemas.microsoft.com/office/drawing/2014/main" id="{03CD84DB-54FD-4BFB-B5A2-0445510013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1841500"/>
            <a:ext cx="4445000" cy="4445000"/>
          </a:xfrm>
          <a:prstGeom prst="rect">
            <a:avLst/>
          </a:prstGeom>
        </p:spPr>
      </p:pic>
      <p:pic>
        <p:nvPicPr>
          <p:cNvPr id="4" name="Obraz 4" descr="Obraz zawierający tekst, tablica suchościerna&#10;&#10;Opis wygenerowany automatycznie">
            <a:extLst>
              <a:ext uri="{FF2B5EF4-FFF2-40B4-BE49-F238E27FC236}">
                <a16:creationId xmlns:a16="http://schemas.microsoft.com/office/drawing/2014/main" id="{E91AE4AF-BD27-48F3-B13B-698CC4C20E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0900" y="1841500"/>
            <a:ext cx="1993900" cy="1524000"/>
          </a:xfrm>
          <a:prstGeom prst="rect">
            <a:avLst/>
          </a:prstGeom>
        </p:spPr>
      </p:pic>
      <p:pic>
        <p:nvPicPr>
          <p:cNvPr id="7" name="Obraz 7" descr="Obraz zawierający książka, półka, kolorowy, siedzi&#10;&#10;Opis wygenerowany automatycznie">
            <a:extLst>
              <a:ext uri="{FF2B5EF4-FFF2-40B4-BE49-F238E27FC236}">
                <a16:creationId xmlns:a16="http://schemas.microsoft.com/office/drawing/2014/main" id="{791C6A36-A2DE-41D7-8CA4-EB051FB8B5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0900" y="3429000"/>
            <a:ext cx="1993900" cy="28448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AF0CCCCA-49BC-4695-9FC7-3D946DC80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2271"/>
            <a:ext cx="10515600" cy="1128417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pl-PL" sz="5200" dirty="0">
                <a:cs typeface="Calibri Light"/>
              </a:rPr>
              <a:t>         </a:t>
            </a:r>
            <a:r>
              <a:rPr lang="pl-PL" sz="5200" b="1" dirty="0" smtClean="0">
                <a:cs typeface="Calibri Light"/>
              </a:rPr>
              <a:t>Przysłowia i powiedzenia</a:t>
            </a:r>
            <a:br>
              <a:rPr lang="pl-PL" sz="5200" b="1" dirty="0" smtClean="0">
                <a:cs typeface="Calibri Light"/>
              </a:rPr>
            </a:br>
            <a:r>
              <a:rPr lang="pl-PL" sz="5200" b="1" dirty="0" smtClean="0">
                <a:cs typeface="Calibri Light"/>
              </a:rPr>
              <a:t> Angielsko-Polskie</a:t>
            </a:r>
            <a:endParaRPr lang="pl-PL" sz="5200" b="1" dirty="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0029400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A613F6-B359-49F2-B456-6EE9DCE88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10800000" flipV="1">
            <a:off x="7481552" y="2055589"/>
            <a:ext cx="3872248" cy="4276746"/>
          </a:xfrm>
        </p:spPr>
        <p:txBody>
          <a:bodyPr>
            <a:normAutofit fontScale="90000"/>
          </a:bodyPr>
          <a:lstStyle/>
          <a:p>
            <a:r>
              <a:rPr lang="pl-PL" sz="2700" b="1" noProof="1">
                <a:solidFill>
                  <a:srgbClr val="FF0000"/>
                </a:solidFill>
                <a:latin typeface="Contoso Pharmaceuticals"/>
                <a:ea typeface="+mj-lt"/>
                <a:cs typeface="+mj-lt"/>
              </a:rPr>
              <a:t>Let’s</a:t>
            </a:r>
            <a:r>
              <a:rPr lang="pl-PL" sz="2700" b="1" dirty="0">
                <a:solidFill>
                  <a:srgbClr val="FF0000"/>
                </a:solidFill>
                <a:latin typeface="Contoso Pharmaceuticals"/>
                <a:ea typeface="+mj-lt"/>
                <a:cs typeface="+mj-lt"/>
              </a:rPr>
              <a:t> </a:t>
            </a:r>
            <a:r>
              <a:rPr lang="pl-PL" sz="2700" b="1" noProof="1">
                <a:solidFill>
                  <a:srgbClr val="FF0000"/>
                </a:solidFill>
                <a:latin typeface="Contoso Pharmaceuticals"/>
                <a:ea typeface="+mj-lt"/>
                <a:cs typeface="+mj-lt"/>
              </a:rPr>
              <a:t>have</a:t>
            </a:r>
            <a:r>
              <a:rPr lang="pl-PL" sz="2700" b="1" dirty="0">
                <a:solidFill>
                  <a:srgbClr val="FF0000"/>
                </a:solidFill>
                <a:latin typeface="Contoso Pharmaceuticals"/>
                <a:ea typeface="+mj-lt"/>
                <a:cs typeface="+mj-lt"/>
              </a:rPr>
              <a:t> </a:t>
            </a:r>
            <a:r>
              <a:rPr lang="pl-PL" sz="2700" b="1" noProof="1">
                <a:solidFill>
                  <a:srgbClr val="FF0000"/>
                </a:solidFill>
                <a:latin typeface="Contoso Pharmaceuticals"/>
                <a:ea typeface="+mj-lt"/>
                <a:cs typeface="+mj-lt"/>
              </a:rPr>
              <a:t>marvelous</a:t>
            </a:r>
            <a:r>
              <a:rPr lang="pl-PL" sz="2700" b="1" dirty="0">
                <a:solidFill>
                  <a:srgbClr val="FF0000"/>
                </a:solidFill>
                <a:latin typeface="Contoso Pharmaceuticals"/>
                <a:ea typeface="+mj-lt"/>
                <a:cs typeface="+mj-lt"/>
              </a:rPr>
              <a:t> </a:t>
            </a:r>
            <a:r>
              <a:rPr lang="pl-PL" sz="2700" b="1" noProof="1">
                <a:solidFill>
                  <a:srgbClr val="FF0000"/>
                </a:solidFill>
                <a:latin typeface="Contoso Pharmaceuticals"/>
                <a:ea typeface="+mj-lt"/>
                <a:cs typeface="+mj-lt"/>
              </a:rPr>
              <a:t>adventures</a:t>
            </a:r>
            <a:r>
              <a:rPr lang="pl-PL" sz="2700" b="1" dirty="0">
                <a:solidFill>
                  <a:srgbClr val="FF0000"/>
                </a:solidFill>
                <a:latin typeface="Contoso Pharmaceuticals"/>
                <a:ea typeface="+mj-lt"/>
                <a:cs typeface="+mj-lt"/>
              </a:rPr>
              <a:t> </a:t>
            </a:r>
            <a:r>
              <a:rPr lang="pl-PL" sz="2700" b="1" noProof="1">
                <a:solidFill>
                  <a:srgbClr val="FF0000"/>
                </a:solidFill>
                <a:latin typeface="Contoso Pharmaceuticals"/>
                <a:ea typeface="+mj-lt"/>
                <a:cs typeface="+mj-lt"/>
              </a:rPr>
              <a:t>together</a:t>
            </a:r>
            <a:r>
              <a:rPr lang="pl-PL" sz="2700" b="1" dirty="0">
                <a:solidFill>
                  <a:srgbClr val="FF0000"/>
                </a:solidFill>
                <a:latin typeface="Contoso Pharmaceuticals"/>
                <a:ea typeface="+mj-lt"/>
                <a:cs typeface="+mj-lt"/>
              </a:rPr>
              <a:t>.</a:t>
            </a:r>
            <a:br>
              <a:rPr lang="pl-PL" sz="2700" b="1" dirty="0">
                <a:solidFill>
                  <a:srgbClr val="FF0000"/>
                </a:solidFill>
                <a:latin typeface="Contoso Pharmaceuticals"/>
                <a:ea typeface="+mj-lt"/>
                <a:cs typeface="+mj-lt"/>
              </a:rPr>
            </a:br>
            <a:r>
              <a:rPr lang="pl-PL" sz="2700" b="1" dirty="0">
                <a:latin typeface="Contoso Pharmaceuticals"/>
                <a:ea typeface="+mj-lt"/>
                <a:cs typeface="+mj-lt"/>
              </a:rPr>
              <a:t> </a:t>
            </a:r>
            <a:endParaRPr lang="pl-PL" sz="2700" b="1" dirty="0">
              <a:latin typeface="Contoso Pharmaceuticals"/>
              <a:cs typeface="Calibri Light"/>
            </a:endParaRPr>
          </a:p>
          <a:p>
            <a:r>
              <a:rPr lang="pl-PL" sz="2700" b="1" dirty="0">
                <a:latin typeface="Contoso Pharmaceuticals"/>
                <a:ea typeface="+mj-lt"/>
                <a:cs typeface="+mj-lt"/>
              </a:rPr>
              <a:t>Przeżyjmy razem cudowne </a:t>
            </a:r>
            <a:r>
              <a:rPr lang="pl-PL" sz="2700" b="1" dirty="0" smtClean="0">
                <a:latin typeface="Contoso Pharmaceuticals"/>
                <a:ea typeface="+mj-lt"/>
                <a:cs typeface="+mj-lt"/>
              </a:rPr>
              <a:t>przygody.</a:t>
            </a:r>
            <a:r>
              <a:rPr lang="pl-PL" sz="3000" b="1" dirty="0">
                <a:ea typeface="+mj-lt"/>
                <a:cs typeface="+mj-lt"/>
              </a:rPr>
              <a:t/>
            </a:r>
            <a:br>
              <a:rPr lang="pl-PL" sz="3000" b="1" dirty="0">
                <a:ea typeface="+mj-lt"/>
                <a:cs typeface="+mj-lt"/>
              </a:rPr>
            </a:br>
            <a:r>
              <a:rPr lang="en-US" dirty="0"/>
              <a:t/>
            </a:r>
            <a:br>
              <a:rPr lang="en-US" dirty="0"/>
            </a:br>
            <a:endParaRPr lang="en-US" sz="3200" b="1" dirty="0">
              <a:latin typeface="Contoso Pharmaceuticals"/>
              <a:cs typeface="Calibri Light"/>
            </a:endParaRPr>
          </a:p>
          <a:p>
            <a:r>
              <a:rPr lang="en" sz="3200" b="1" dirty="0">
                <a:latin typeface="Contoso Pharmaceuticals"/>
                <a:cs typeface="Calibri Light"/>
              </a:rPr>
              <a:t>Let's experience great adventures at the lake </a:t>
            </a:r>
            <a:r>
              <a:rPr lang="en" sz="3200" b="1" dirty="0" smtClean="0">
                <a:latin typeface="Contoso Pharmaceuticals"/>
                <a:cs typeface="Calibri Light"/>
              </a:rPr>
              <a:t>together</a:t>
            </a:r>
            <a:r>
              <a:rPr lang="pl-PL" sz="3200" b="1" dirty="0" smtClean="0">
                <a:latin typeface="Contoso Pharmaceuticals"/>
                <a:cs typeface="Calibri Light"/>
              </a:rPr>
              <a:t>.</a:t>
            </a:r>
            <a:endParaRPr lang="pl-PL" sz="3200" b="1" dirty="0">
              <a:latin typeface="Contoso Pharmaceuticals"/>
            </a:endParaRPr>
          </a:p>
          <a:p>
            <a:r>
              <a:rPr lang="pl-PL" sz="3000" b="1" dirty="0">
                <a:cs typeface="Calibri Light"/>
              </a:rPr>
              <a:t/>
            </a:r>
            <a:br>
              <a:rPr lang="pl-PL" sz="3000" b="1" dirty="0">
                <a:cs typeface="Calibri Light"/>
              </a:rPr>
            </a:br>
            <a:endParaRPr lang="pl-PL" sz="3000" dirty="0">
              <a:cs typeface="Calibri Light"/>
            </a:endParaRPr>
          </a:p>
          <a:p>
            <a:endParaRPr lang="pl-PL" dirty="0">
              <a:cs typeface="Calibri Light"/>
            </a:endParaRP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DC153794-D5C2-457F-B174-70BFE5318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344" y="1155342"/>
            <a:ext cx="6424410" cy="455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40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5152EAA-2EF6-4917-9EBB-B8B9B3E87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2988" y="365125"/>
            <a:ext cx="4290812" cy="6090746"/>
          </a:xfrm>
        </p:spPr>
        <p:txBody>
          <a:bodyPr/>
          <a:lstStyle/>
          <a:p>
            <a:r>
              <a:rPr lang="pl-PL" sz="3000" b="1" dirty="0">
                <a:solidFill>
                  <a:srgbClr val="FF0000"/>
                </a:solidFill>
                <a:latin typeface="Contoso Pharmaceuticals"/>
                <a:ea typeface="+mj-lt"/>
                <a:cs typeface="+mj-lt"/>
              </a:rPr>
              <a:t>A </a:t>
            </a:r>
            <a:r>
              <a:rPr lang="pl-PL" sz="3000" b="1" noProof="1">
                <a:solidFill>
                  <a:srgbClr val="FF0000"/>
                </a:solidFill>
                <a:latin typeface="Contoso Pharmaceuticals"/>
                <a:ea typeface="+mj-lt"/>
                <a:cs typeface="+mj-lt"/>
              </a:rPr>
              <a:t>bird</a:t>
            </a:r>
            <a:r>
              <a:rPr lang="pl-PL" sz="3000" b="1" dirty="0">
                <a:solidFill>
                  <a:srgbClr val="FF0000"/>
                </a:solidFill>
                <a:latin typeface="Contoso Pharmaceuticals"/>
                <a:ea typeface="+mj-lt"/>
                <a:cs typeface="+mj-lt"/>
              </a:rPr>
              <a:t> in the </a:t>
            </a:r>
            <a:r>
              <a:rPr lang="pl-PL" sz="3000" b="1" noProof="1">
                <a:solidFill>
                  <a:srgbClr val="FF0000"/>
                </a:solidFill>
                <a:latin typeface="Contoso Pharmaceuticals"/>
                <a:ea typeface="+mj-lt"/>
                <a:cs typeface="+mj-lt"/>
              </a:rPr>
              <a:t>hand</a:t>
            </a:r>
            <a:r>
              <a:rPr lang="pl-PL" sz="3000" b="1" dirty="0">
                <a:solidFill>
                  <a:srgbClr val="FF0000"/>
                </a:solidFill>
                <a:latin typeface="Contoso Pharmaceuticals"/>
                <a:ea typeface="+mj-lt"/>
                <a:cs typeface="+mj-lt"/>
              </a:rPr>
              <a:t> </a:t>
            </a:r>
            <a:r>
              <a:rPr lang="pl-PL" sz="3000" b="1" noProof="1">
                <a:solidFill>
                  <a:srgbClr val="FF0000"/>
                </a:solidFill>
                <a:latin typeface="Contoso Pharmaceuticals"/>
                <a:ea typeface="+mj-lt"/>
                <a:cs typeface="+mj-lt"/>
              </a:rPr>
              <a:t>is</a:t>
            </a:r>
            <a:r>
              <a:rPr lang="pl-PL" sz="3000" b="1" dirty="0">
                <a:solidFill>
                  <a:srgbClr val="FF0000"/>
                </a:solidFill>
                <a:latin typeface="Contoso Pharmaceuticals"/>
                <a:ea typeface="+mj-lt"/>
                <a:cs typeface="+mj-lt"/>
              </a:rPr>
              <a:t> </a:t>
            </a:r>
            <a:r>
              <a:rPr lang="pl-PL" sz="3000" b="1" noProof="1">
                <a:solidFill>
                  <a:srgbClr val="FF0000"/>
                </a:solidFill>
                <a:latin typeface="Contoso Pharmaceuticals"/>
                <a:ea typeface="+mj-lt"/>
                <a:cs typeface="+mj-lt"/>
              </a:rPr>
              <a:t>worth</a:t>
            </a:r>
            <a:r>
              <a:rPr lang="pl-PL" sz="3000" b="1" dirty="0">
                <a:solidFill>
                  <a:srgbClr val="FF0000"/>
                </a:solidFill>
                <a:latin typeface="Contoso Pharmaceuticals"/>
                <a:ea typeface="+mj-lt"/>
                <a:cs typeface="+mj-lt"/>
              </a:rPr>
              <a:t> </a:t>
            </a:r>
            <a:r>
              <a:rPr lang="pl-PL" sz="3000" b="1" noProof="1">
                <a:solidFill>
                  <a:srgbClr val="FF0000"/>
                </a:solidFill>
                <a:latin typeface="Contoso Pharmaceuticals"/>
                <a:ea typeface="+mj-lt"/>
                <a:cs typeface="+mj-lt"/>
              </a:rPr>
              <a:t>two</a:t>
            </a:r>
            <a:r>
              <a:rPr lang="pl-PL" sz="3000" b="1" dirty="0">
                <a:solidFill>
                  <a:srgbClr val="FF0000"/>
                </a:solidFill>
                <a:latin typeface="Contoso Pharmaceuticals"/>
                <a:ea typeface="+mj-lt"/>
                <a:cs typeface="+mj-lt"/>
              </a:rPr>
              <a:t> in the </a:t>
            </a:r>
            <a:r>
              <a:rPr lang="pl-PL" sz="3000" b="1" noProof="1">
                <a:solidFill>
                  <a:srgbClr val="FF0000"/>
                </a:solidFill>
                <a:latin typeface="Contoso Pharmaceuticals"/>
                <a:ea typeface="+mj-lt"/>
                <a:cs typeface="+mj-lt"/>
              </a:rPr>
              <a:t>bush</a:t>
            </a:r>
            <a:r>
              <a:rPr lang="pl-PL" sz="3000" b="1" dirty="0">
                <a:solidFill>
                  <a:srgbClr val="FF0000"/>
                </a:solidFill>
                <a:latin typeface="Contoso Pharmaceuticals"/>
                <a:ea typeface="+mj-lt"/>
                <a:cs typeface="+mj-lt"/>
              </a:rPr>
              <a:t>.</a:t>
            </a:r>
            <a:br>
              <a:rPr lang="pl-PL" sz="3000" b="1" dirty="0">
                <a:solidFill>
                  <a:srgbClr val="FF0000"/>
                </a:solidFill>
                <a:latin typeface="Contoso Pharmaceuticals"/>
                <a:ea typeface="+mj-lt"/>
                <a:cs typeface="+mj-lt"/>
              </a:rPr>
            </a:br>
            <a:endParaRPr lang="pl-PL" sz="3000" b="1" dirty="0">
              <a:solidFill>
                <a:srgbClr val="FF0000"/>
              </a:solidFill>
              <a:latin typeface="Contoso Pharmaceuticals"/>
              <a:cs typeface="Calibri Light"/>
            </a:endParaRPr>
          </a:p>
          <a:p>
            <a:r>
              <a:rPr lang="pl-PL" sz="3000" b="1" dirty="0">
                <a:latin typeface="Contoso Pharmaceuticals"/>
                <a:ea typeface="+mj-lt"/>
                <a:cs typeface="+mj-lt"/>
              </a:rPr>
              <a:t>Lepszy wróbel w garści niż gołąb na dachu.</a:t>
            </a:r>
            <a:br>
              <a:rPr lang="pl-PL" sz="3000" b="1" dirty="0">
                <a:latin typeface="Contoso Pharmaceuticals"/>
                <a:ea typeface="+mj-lt"/>
                <a:cs typeface="+mj-lt"/>
              </a:rPr>
            </a:br>
            <a:r>
              <a:rPr lang="pl-PL" sz="3000" b="1" dirty="0">
                <a:latin typeface="Contoso Pharmaceuticals"/>
                <a:ea typeface="+mj-lt"/>
                <a:cs typeface="+mj-lt"/>
              </a:rPr>
              <a:t/>
            </a:r>
            <a:br>
              <a:rPr lang="pl-PL" sz="3000" b="1" dirty="0">
                <a:latin typeface="Contoso Pharmaceuticals"/>
                <a:ea typeface="+mj-lt"/>
                <a:cs typeface="+mj-lt"/>
              </a:rPr>
            </a:br>
            <a:r>
              <a:rPr lang="pl-PL" sz="3000" b="1" dirty="0">
                <a:latin typeface="Contoso Pharmaceuticals"/>
                <a:ea typeface="+mj-lt"/>
                <a:cs typeface="+mj-lt"/>
              </a:rPr>
              <a:t/>
            </a:r>
            <a:br>
              <a:rPr lang="pl-PL" sz="3000" b="1" dirty="0">
                <a:latin typeface="Contoso Pharmaceuticals"/>
                <a:ea typeface="+mj-lt"/>
                <a:cs typeface="+mj-lt"/>
              </a:rPr>
            </a:br>
            <a:r>
              <a:rPr lang="en" sz="3000" b="1" dirty="0">
                <a:latin typeface="Contoso Pharmaceuticals"/>
                <a:cs typeface="Calibri Light"/>
              </a:rPr>
              <a:t>A bird </a:t>
            </a:r>
            <a:r>
              <a:rPr lang="en" sz="3000" b="1" dirty="0" smtClean="0">
                <a:latin typeface="Contoso Pharmaceuticals"/>
                <a:cs typeface="Calibri Light"/>
              </a:rPr>
              <a:t>in</a:t>
            </a:r>
            <a:r>
              <a:rPr lang="pl-PL" sz="3000" b="1" dirty="0" smtClean="0">
                <a:latin typeface="Contoso Pharmaceuticals"/>
                <a:cs typeface="Calibri Light"/>
              </a:rPr>
              <a:t> the</a:t>
            </a:r>
            <a:r>
              <a:rPr lang="en" sz="3000" b="1" dirty="0" smtClean="0">
                <a:latin typeface="Contoso Pharmaceuticals"/>
                <a:cs typeface="Calibri Light"/>
              </a:rPr>
              <a:t> </a:t>
            </a:r>
            <a:r>
              <a:rPr lang="en" sz="3000" b="1" dirty="0">
                <a:latin typeface="Contoso Pharmaceuticals"/>
                <a:cs typeface="Calibri Light"/>
              </a:rPr>
              <a:t>hand is worth two in the bush someone once said </a:t>
            </a:r>
            <a:r>
              <a:rPr lang="pl-PL" sz="3000" b="1" dirty="0" smtClean="0">
                <a:latin typeface="Contoso Pharmaceuticals"/>
                <a:cs typeface="Calibri Light"/>
              </a:rPr>
              <a:t>.</a:t>
            </a:r>
            <a:endParaRPr lang="pl-PL" sz="3000" b="1" dirty="0">
              <a:latin typeface="Contoso Pharmaceuticals"/>
              <a:cs typeface="Calibri Light"/>
            </a:endParaRPr>
          </a:p>
          <a:p>
            <a:endParaRPr lang="pl-PL" dirty="0">
              <a:cs typeface="Calibri Light"/>
            </a:endParaRPr>
          </a:p>
        </p:txBody>
      </p:sp>
      <p:pic>
        <p:nvPicPr>
          <p:cNvPr id="3" name="Obraz 3" descr="Obraz zawierający ptak, zewnętrzne, skała, siedzi&#10;&#10;Opis wygenerowany automatycznie">
            <a:extLst>
              <a:ext uri="{FF2B5EF4-FFF2-40B4-BE49-F238E27FC236}">
                <a16:creationId xmlns:a16="http://schemas.microsoft.com/office/drawing/2014/main" id="{ACCF8EAA-DFAA-4B1D-A6D5-F98AF82EA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555" y="1624818"/>
            <a:ext cx="2743200" cy="3608363"/>
          </a:xfrm>
          <a:prstGeom prst="rect">
            <a:avLst/>
          </a:prstGeom>
        </p:spPr>
      </p:pic>
      <p:pic>
        <p:nvPicPr>
          <p:cNvPr id="4" name="Obraz 4" descr="Obraz zawierający ptak, osoba, siedzi, małe&#10;&#10;Opis wygenerowany automatycznie">
            <a:extLst>
              <a:ext uri="{FF2B5EF4-FFF2-40B4-BE49-F238E27FC236}">
                <a16:creationId xmlns:a16="http://schemas.microsoft.com/office/drawing/2014/main" id="{2984DE80-0278-4B20-AD06-42AD7AEE1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23" y="2384174"/>
            <a:ext cx="2936383" cy="219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802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93898FF-D987-4B0E-BFB4-85F5EB356D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506A02-88EF-4B1C-BDB5-C99B4911C2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A2842C0-6210-4FDB-B1FF-C14C927377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99037F2-4CAF-446B-90DB-1480B247AA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4EC5440-A44A-4132-8B18-7EB733DBE9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678" y="0"/>
            <a:ext cx="11145980" cy="6870723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C7F13AF-FDEF-4FF7-907A-FED9450B0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5091" y="557189"/>
            <a:ext cx="8348931" cy="256325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6600" b="1"/>
              <a:t>Paulina Moniuszko </a:t>
            </a:r>
            <a:br>
              <a:rPr lang="en-US" sz="6600" b="1"/>
            </a:br>
            <a:r>
              <a:rPr lang="en-US" sz="6600" b="1" err="1"/>
              <a:t>dziękuję</a:t>
            </a:r>
            <a:r>
              <a:rPr lang="en-US" sz="6600" b="1"/>
              <a:t> za </a:t>
            </a:r>
            <a:r>
              <a:rPr lang="en-US" sz="6600" b="1" err="1"/>
              <a:t>uwagę</a:t>
            </a:r>
            <a:r>
              <a:rPr lang="en-US" sz="6600" b="1"/>
              <a:t> </a:t>
            </a:r>
            <a:endParaRPr lang="en-US" sz="6600" b="1">
              <a:cs typeface="Calibri Light"/>
            </a:endParaRPr>
          </a:p>
        </p:txBody>
      </p:sp>
      <p:pic>
        <p:nvPicPr>
          <p:cNvPr id="3" name="Grafika 3" descr="Kontur szeroko uśmiechniętej i spoconej twarzy">
            <a:extLst>
              <a:ext uri="{FF2B5EF4-FFF2-40B4-BE49-F238E27FC236}">
                <a16:creationId xmlns:a16="http://schemas.microsoft.com/office/drawing/2014/main" id="{C994AB50-3482-4EFB-B166-0A8177A53F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756699" y="3737023"/>
            <a:ext cx="2998333" cy="2998333"/>
          </a:xfrm>
          <a:prstGeom prst="rect">
            <a:avLst/>
          </a:prstGeom>
        </p:spPr>
      </p:pic>
      <p:pic>
        <p:nvPicPr>
          <p:cNvPr id="4" name="Grafika 4" descr="Kontur uśmiechniętej twarzy z sercami">
            <a:extLst>
              <a:ext uri="{FF2B5EF4-FFF2-40B4-BE49-F238E27FC236}">
                <a16:creationId xmlns:a16="http://schemas.microsoft.com/office/drawing/2014/main" id="{A16A1528-365A-478C-AC5E-570105F3AD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233051" y="3569892"/>
            <a:ext cx="3127122" cy="312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72969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56D61A-5C3E-4767-8B72-41E59B2F2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9806" y="193407"/>
            <a:ext cx="4763037" cy="5715111"/>
          </a:xfrm>
        </p:spPr>
        <p:txBody>
          <a:bodyPr>
            <a:normAutofit/>
          </a:bodyPr>
          <a:lstStyle/>
          <a:p>
            <a:pPr algn="ctr"/>
            <a:r>
              <a:rPr lang="pl-PL" sz="3000" b="1" noProof="1">
                <a:solidFill>
                  <a:srgbClr val="FF0000"/>
                </a:solidFill>
                <a:latin typeface="Contoso Pharmaceuticals"/>
                <a:ea typeface="+mj-lt"/>
                <a:cs typeface="+mj-lt"/>
              </a:rPr>
              <a:t>Practice</a:t>
            </a:r>
            <a:r>
              <a:rPr lang="pl-PL" sz="3000" b="1" dirty="0">
                <a:solidFill>
                  <a:srgbClr val="FF0000"/>
                </a:solidFill>
                <a:latin typeface="Contoso Pharmaceuticals"/>
                <a:ea typeface="+mj-lt"/>
                <a:cs typeface="+mj-lt"/>
              </a:rPr>
              <a:t> </a:t>
            </a:r>
            <a:r>
              <a:rPr lang="pl-PL" sz="3000" b="1" noProof="1">
                <a:solidFill>
                  <a:srgbClr val="FF0000"/>
                </a:solidFill>
                <a:latin typeface="Contoso Pharmaceuticals"/>
                <a:ea typeface="+mj-lt"/>
                <a:cs typeface="+mj-lt"/>
              </a:rPr>
              <a:t>makes</a:t>
            </a:r>
            <a:r>
              <a:rPr lang="pl-PL" sz="3000" b="1" dirty="0">
                <a:solidFill>
                  <a:srgbClr val="FF0000"/>
                </a:solidFill>
                <a:latin typeface="Contoso Pharmaceuticals"/>
                <a:ea typeface="+mj-lt"/>
                <a:cs typeface="+mj-lt"/>
              </a:rPr>
              <a:t> </a:t>
            </a:r>
            <a:r>
              <a:rPr lang="en-US" sz="3000" b="1" dirty="0">
                <a:solidFill>
                  <a:srgbClr val="FF0000"/>
                </a:solidFill>
                <a:latin typeface="Contoso Pharmaceuticals"/>
                <a:ea typeface="+mj-lt"/>
                <a:cs typeface="+mj-lt"/>
              </a:rPr>
              <a:t>perfect</a:t>
            </a:r>
            <a:r>
              <a:rPr lang="pl-PL" sz="3000" b="1" dirty="0">
                <a:solidFill>
                  <a:srgbClr val="FF0000"/>
                </a:solidFill>
                <a:latin typeface="Contoso Pharmaceuticals"/>
                <a:ea typeface="+mj-lt"/>
                <a:cs typeface="+mj-lt"/>
              </a:rPr>
              <a:t>.</a:t>
            </a:r>
            <a:br>
              <a:rPr lang="pl-PL" sz="3000" b="1" dirty="0">
                <a:solidFill>
                  <a:srgbClr val="FF0000"/>
                </a:solidFill>
                <a:latin typeface="Contoso Pharmaceuticals"/>
                <a:ea typeface="+mj-lt"/>
                <a:cs typeface="+mj-lt"/>
              </a:rPr>
            </a:br>
            <a:r>
              <a:rPr lang="pl-PL" sz="3000" b="1" dirty="0">
                <a:latin typeface="Contoso Pharmaceuticals"/>
                <a:ea typeface="+mj-lt"/>
                <a:cs typeface="+mj-lt"/>
              </a:rPr>
              <a:t/>
            </a:r>
            <a:br>
              <a:rPr lang="pl-PL" sz="3000" b="1" dirty="0">
                <a:latin typeface="Contoso Pharmaceuticals"/>
                <a:ea typeface="+mj-lt"/>
                <a:cs typeface="+mj-lt"/>
              </a:rPr>
            </a:br>
            <a:r>
              <a:rPr lang="pl-PL" sz="3000" b="1" dirty="0">
                <a:latin typeface="Contoso Pharmaceuticals"/>
                <a:cs typeface="Calibri Light"/>
              </a:rPr>
              <a:t>Praktyka czyni mistrza</a:t>
            </a:r>
            <a:br>
              <a:rPr lang="pl-PL" sz="3000" b="1" dirty="0">
                <a:latin typeface="Contoso Pharmaceuticals"/>
                <a:cs typeface="Calibri Light"/>
              </a:rPr>
            </a:br>
            <a:r>
              <a:rPr lang="pl-PL" sz="3000" b="1" dirty="0">
                <a:cs typeface="Calibri Light"/>
              </a:rPr>
              <a:t/>
            </a:r>
            <a:br>
              <a:rPr lang="pl-PL" sz="3000" b="1" dirty="0">
                <a:cs typeface="Calibri Light"/>
              </a:rPr>
            </a:br>
            <a:r>
              <a:rPr lang="pl-PL" sz="3000" b="1" dirty="0">
                <a:cs typeface="Calibri Light"/>
              </a:rPr>
              <a:t/>
            </a:r>
            <a:br>
              <a:rPr lang="pl-PL" sz="3000" b="1" dirty="0">
                <a:cs typeface="Calibri Light"/>
              </a:rPr>
            </a:br>
            <a:r>
              <a:rPr lang="pl-PL" sz="3000" b="1" dirty="0">
                <a:cs typeface="Calibri Light"/>
              </a:rPr>
              <a:t/>
            </a:r>
            <a:br>
              <a:rPr lang="pl-PL" sz="3000" b="1" dirty="0">
                <a:cs typeface="Calibri Light"/>
              </a:rPr>
            </a:br>
            <a:r>
              <a:rPr lang="pl-PL" sz="3000" b="1" dirty="0">
                <a:cs typeface="Calibri Light"/>
              </a:rPr>
              <a:t/>
            </a:r>
            <a:br>
              <a:rPr lang="pl-PL" sz="3000" b="1" dirty="0">
                <a:cs typeface="Calibri Light"/>
              </a:rPr>
            </a:br>
            <a:r>
              <a:rPr lang="pl-PL" sz="3000" b="1" dirty="0">
                <a:cs typeface="Calibri Light"/>
              </a:rPr>
              <a:t/>
            </a:r>
            <a:br>
              <a:rPr lang="pl-PL" sz="3000" b="1" dirty="0">
                <a:cs typeface="Calibri Light"/>
              </a:rPr>
            </a:br>
            <a:r>
              <a:rPr lang="en" sz="3000" b="1" dirty="0">
                <a:latin typeface="Contoso Pharmaceuticals"/>
                <a:cs typeface="Calibri Light"/>
              </a:rPr>
              <a:t>My mom says ,,Practice makes </a:t>
            </a:r>
            <a:r>
              <a:rPr lang="en" sz="3000" b="1" dirty="0" smtClean="0">
                <a:latin typeface="Contoso Pharmaceuticals"/>
                <a:cs typeface="Calibri Light"/>
              </a:rPr>
              <a:t>perfect"</a:t>
            </a:r>
            <a:r>
              <a:rPr lang="pl-PL" sz="3000" b="1" dirty="0" smtClean="0">
                <a:latin typeface="Contoso Pharmaceuticals"/>
                <a:cs typeface="Calibri Light"/>
              </a:rPr>
              <a:t>.</a:t>
            </a:r>
            <a:endParaRPr lang="pl-PL" sz="3000" b="1" dirty="0">
              <a:latin typeface="Contoso Pharmaceuticals"/>
              <a:cs typeface="Calibri Light"/>
            </a:endParaRPr>
          </a:p>
        </p:txBody>
      </p:sp>
      <p:pic>
        <p:nvPicPr>
          <p:cNvPr id="3" name="Obraz 3" descr="Obraz zawierający odzież, osoba, stojące, mężczyzna&#10;&#10;Opis wygenerowany automatycznie">
            <a:extLst>
              <a:ext uri="{FF2B5EF4-FFF2-40B4-BE49-F238E27FC236}">
                <a16:creationId xmlns:a16="http://schemas.microsoft.com/office/drawing/2014/main" id="{B34B8076-DC9C-4C05-A441-0B8F5018B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823" y="1293563"/>
            <a:ext cx="5930720" cy="430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75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B33BB8-43D2-478C-9426-4279FAF80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4706" y="526111"/>
            <a:ext cx="4258615" cy="5597054"/>
          </a:xfrm>
        </p:spPr>
        <p:txBody>
          <a:bodyPr>
            <a:normAutofit/>
          </a:bodyPr>
          <a:lstStyle/>
          <a:p>
            <a:r>
              <a:rPr lang="pl-PL" sz="3000" b="1" noProof="1">
                <a:solidFill>
                  <a:srgbClr val="FF0000"/>
                </a:solidFill>
                <a:latin typeface="Contoso Pharmaceuticals"/>
                <a:ea typeface="+mj-lt"/>
                <a:cs typeface="+mj-lt"/>
              </a:rPr>
              <a:t>Chill</a:t>
            </a:r>
            <a:r>
              <a:rPr lang="pl-PL" sz="3000" b="1" dirty="0">
                <a:solidFill>
                  <a:srgbClr val="FF0000"/>
                </a:solidFill>
                <a:latin typeface="Contoso Pharmaceuticals"/>
                <a:ea typeface="+mj-lt"/>
                <a:cs typeface="+mj-lt"/>
              </a:rPr>
              <a:t>, </a:t>
            </a:r>
            <a:r>
              <a:rPr lang="pl-PL" sz="3000" b="1" noProof="1">
                <a:solidFill>
                  <a:srgbClr val="FF0000"/>
                </a:solidFill>
                <a:latin typeface="Contoso Pharmaceuticals"/>
                <a:ea typeface="+mj-lt"/>
                <a:cs typeface="+mj-lt"/>
              </a:rPr>
              <a:t>relax</a:t>
            </a:r>
            <a:r>
              <a:rPr lang="pl-PL" sz="3000" b="1" dirty="0">
                <a:solidFill>
                  <a:srgbClr val="FF0000"/>
                </a:solidFill>
                <a:latin typeface="Contoso Pharmaceuticals"/>
                <a:ea typeface="+mj-lt"/>
                <a:cs typeface="+mj-lt"/>
              </a:rPr>
              <a:t>, </a:t>
            </a:r>
            <a:r>
              <a:rPr lang="en-AU" sz="3000" b="1" noProof="1">
                <a:solidFill>
                  <a:srgbClr val="FF0000"/>
                </a:solidFill>
                <a:latin typeface="Contoso Pharmaceuticals"/>
                <a:ea typeface="+mj-lt"/>
                <a:cs typeface="+mj-lt"/>
              </a:rPr>
              <a:t>unwind.</a:t>
            </a:r>
            <a:br>
              <a:rPr lang="en-AU" sz="3000" b="1" noProof="1">
                <a:solidFill>
                  <a:srgbClr val="FF0000"/>
                </a:solidFill>
                <a:latin typeface="Contoso Pharmaceuticals"/>
                <a:ea typeface="+mj-lt"/>
                <a:cs typeface="+mj-lt"/>
              </a:rPr>
            </a:br>
            <a:r>
              <a:rPr lang="pl-PL" sz="3000" b="1" dirty="0">
                <a:solidFill>
                  <a:srgbClr val="FF0000"/>
                </a:solidFill>
                <a:latin typeface="Contoso Pharmaceuticals"/>
                <a:ea typeface="+mj-lt"/>
                <a:cs typeface="+mj-lt"/>
              </a:rPr>
              <a:t/>
            </a:r>
            <a:br>
              <a:rPr lang="pl-PL" sz="3000" b="1" dirty="0">
                <a:solidFill>
                  <a:srgbClr val="FF0000"/>
                </a:solidFill>
                <a:latin typeface="Contoso Pharmaceuticals"/>
                <a:ea typeface="+mj-lt"/>
                <a:cs typeface="+mj-lt"/>
              </a:rPr>
            </a:br>
            <a:r>
              <a:rPr lang="pl-PL" sz="3000" b="1" dirty="0">
                <a:latin typeface="Contoso Pharmaceuticals"/>
                <a:ea typeface="+mj-lt"/>
                <a:cs typeface="+mj-lt"/>
              </a:rPr>
              <a:t>Wyluzuj, zrelaksuj się, odpocznij. </a:t>
            </a:r>
            <a:br>
              <a:rPr lang="pl-PL" sz="3000" b="1" dirty="0">
                <a:latin typeface="Contoso Pharmaceuticals"/>
                <a:ea typeface="+mj-lt"/>
                <a:cs typeface="+mj-lt"/>
              </a:rPr>
            </a:br>
            <a:r>
              <a:rPr lang="pl-PL" sz="3000" b="1" dirty="0">
                <a:latin typeface="Contoso Pharmaceuticals"/>
                <a:ea typeface="+mj-lt"/>
                <a:cs typeface="+mj-lt"/>
              </a:rPr>
              <a:t/>
            </a:r>
            <a:br>
              <a:rPr lang="pl-PL" sz="3000" b="1" dirty="0">
                <a:latin typeface="Contoso Pharmaceuticals"/>
                <a:ea typeface="+mj-lt"/>
                <a:cs typeface="+mj-lt"/>
              </a:rPr>
            </a:br>
            <a:r>
              <a:rPr lang="pl-PL" sz="3000" b="1" dirty="0">
                <a:latin typeface="Contoso Pharmaceuticals"/>
                <a:ea typeface="+mj-lt"/>
                <a:cs typeface="+mj-lt"/>
              </a:rPr>
              <a:t/>
            </a:r>
            <a:br>
              <a:rPr lang="pl-PL" sz="3000" b="1" dirty="0">
                <a:latin typeface="Contoso Pharmaceuticals"/>
                <a:ea typeface="+mj-lt"/>
                <a:cs typeface="+mj-lt"/>
              </a:rPr>
            </a:br>
            <a:r>
              <a:rPr lang="en-US" b="1" dirty="0"/>
              <a:t/>
            </a:r>
            <a:br>
              <a:rPr lang="en-US" b="1" dirty="0"/>
            </a:br>
            <a:r>
              <a:rPr lang="en-US" sz="3000" b="1" dirty="0">
                <a:ea typeface="+mj-lt"/>
                <a:cs typeface="+mj-lt"/>
              </a:rPr>
              <a:t>Chill, relax, unwind</a:t>
            </a:r>
            <a:r>
              <a:rPr lang="pl-PL" sz="3000" b="1" dirty="0">
                <a:latin typeface="Contoso Pharmaceuticals"/>
                <a:ea typeface="+mj-lt"/>
                <a:cs typeface="+mj-lt"/>
              </a:rPr>
              <a:t> on </a:t>
            </a:r>
            <a:r>
              <a:rPr lang="pl-PL" sz="3000" b="1" noProof="1">
                <a:latin typeface="Contoso Pharmaceuticals"/>
                <a:ea typeface="+mj-lt"/>
                <a:cs typeface="+mj-lt"/>
              </a:rPr>
              <a:t>this</a:t>
            </a:r>
            <a:r>
              <a:rPr lang="pl-PL" sz="3000" b="1" dirty="0">
                <a:latin typeface="Contoso Pharmaceuticals"/>
                <a:ea typeface="+mj-lt"/>
                <a:cs typeface="+mj-lt"/>
              </a:rPr>
              <a:t> </a:t>
            </a:r>
            <a:r>
              <a:rPr lang="pl-PL" sz="3000" b="1" noProof="1">
                <a:latin typeface="Contoso Pharmaceuticals"/>
                <a:ea typeface="+mj-lt"/>
                <a:cs typeface="+mj-lt"/>
              </a:rPr>
              <a:t>vacation</a:t>
            </a:r>
            <a:r>
              <a:rPr lang="pl-PL" sz="3000" b="1" dirty="0">
                <a:latin typeface="Contoso Pharmaceuticals"/>
                <a:ea typeface="+mj-lt"/>
                <a:cs typeface="+mj-lt"/>
              </a:rPr>
              <a:t>.</a:t>
            </a:r>
            <a:br>
              <a:rPr lang="pl-PL" sz="3000" b="1" dirty="0">
                <a:latin typeface="Contoso Pharmaceuticals"/>
                <a:ea typeface="+mj-lt"/>
                <a:cs typeface="+mj-lt"/>
              </a:rPr>
            </a:br>
            <a:r>
              <a:rPr lang="pl-PL" sz="3000" b="1" dirty="0">
                <a:latin typeface="Contoso Pharmaceuticals"/>
                <a:ea typeface="+mj-lt"/>
                <a:cs typeface="+mj-lt"/>
              </a:rPr>
              <a:t/>
            </a:r>
            <a:br>
              <a:rPr lang="pl-PL" sz="3000" b="1" dirty="0">
                <a:latin typeface="Contoso Pharmaceuticals"/>
                <a:ea typeface="+mj-lt"/>
                <a:cs typeface="+mj-lt"/>
              </a:rPr>
            </a:br>
            <a:r>
              <a:rPr lang="pl-PL" sz="3000" b="1" dirty="0">
                <a:latin typeface="Contoso Pharmaceuticals"/>
                <a:ea typeface="+mj-lt"/>
                <a:cs typeface="+mj-lt"/>
              </a:rPr>
              <a:t/>
            </a:r>
            <a:br>
              <a:rPr lang="pl-PL" sz="3000" b="1" dirty="0">
                <a:latin typeface="Contoso Pharmaceuticals"/>
                <a:ea typeface="+mj-lt"/>
                <a:cs typeface="+mj-lt"/>
              </a:rPr>
            </a:br>
            <a:r>
              <a:rPr lang="pl-PL" sz="3000" b="1" dirty="0">
                <a:latin typeface="Contoso Pharmaceuticals"/>
                <a:ea typeface="+mj-lt"/>
                <a:cs typeface="+mj-lt"/>
              </a:rPr>
              <a:t>          </a:t>
            </a:r>
          </a:p>
        </p:txBody>
      </p:sp>
      <p:pic>
        <p:nvPicPr>
          <p:cNvPr id="3" name="Obraz 3" descr="Obraz zawierający woda, zewnętrzne, plaża, pływanie&#10;&#10;Opis wygenerowany automatycznie">
            <a:extLst>
              <a:ext uri="{FF2B5EF4-FFF2-40B4-BE49-F238E27FC236}">
                <a16:creationId xmlns:a16="http://schemas.microsoft.com/office/drawing/2014/main" id="{9FEC20D6-FC5A-4697-A525-948D6DC4F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090" y="1614140"/>
            <a:ext cx="6370749" cy="341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0742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D92282-261E-4012-B079-C0B2F7C4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4960" y="622702"/>
            <a:ext cx="4076164" cy="5436070"/>
          </a:xfrm>
        </p:spPr>
        <p:txBody>
          <a:bodyPr>
            <a:normAutofit/>
          </a:bodyPr>
          <a:lstStyle/>
          <a:p>
            <a:r>
              <a:rPr lang="pl-PL" sz="3000" b="1" noProof="1">
                <a:solidFill>
                  <a:srgbClr val="FF0000"/>
                </a:solidFill>
                <a:latin typeface="Contoso Pharmaceuticals"/>
                <a:ea typeface="+mj-lt"/>
                <a:cs typeface="+mj-lt"/>
              </a:rPr>
              <a:t>Envy</a:t>
            </a:r>
            <a:r>
              <a:rPr lang="pl-PL" sz="3000" b="1" dirty="0">
                <a:solidFill>
                  <a:srgbClr val="FF0000"/>
                </a:solidFill>
                <a:latin typeface="Contoso Pharmaceuticals"/>
                <a:ea typeface="+mj-lt"/>
                <a:cs typeface="+mj-lt"/>
              </a:rPr>
              <a:t> </a:t>
            </a:r>
            <a:r>
              <a:rPr lang="pl-PL" sz="3000" b="1" noProof="1">
                <a:solidFill>
                  <a:srgbClr val="FF0000"/>
                </a:solidFill>
                <a:latin typeface="Contoso Pharmaceuticals"/>
                <a:ea typeface="+mj-lt"/>
                <a:cs typeface="+mj-lt"/>
              </a:rPr>
              <a:t>never</a:t>
            </a:r>
            <a:r>
              <a:rPr lang="pl-PL" sz="3000" b="1" dirty="0">
                <a:solidFill>
                  <a:srgbClr val="FF0000"/>
                </a:solidFill>
                <a:latin typeface="Contoso Pharmaceuticals"/>
                <a:ea typeface="+mj-lt"/>
                <a:cs typeface="+mj-lt"/>
              </a:rPr>
              <a:t> </a:t>
            </a:r>
            <a:r>
              <a:rPr lang="pl-PL" sz="3000" b="1" noProof="1">
                <a:solidFill>
                  <a:srgbClr val="FF0000"/>
                </a:solidFill>
                <a:latin typeface="Contoso Pharmaceuticals"/>
                <a:ea typeface="+mj-lt"/>
                <a:cs typeface="+mj-lt"/>
              </a:rPr>
              <a:t>enriched</a:t>
            </a:r>
            <a:r>
              <a:rPr lang="pl-PL" sz="3000" b="1" dirty="0">
                <a:solidFill>
                  <a:srgbClr val="FF0000"/>
                </a:solidFill>
                <a:latin typeface="Contoso Pharmaceuticals"/>
                <a:ea typeface="+mj-lt"/>
                <a:cs typeface="+mj-lt"/>
              </a:rPr>
              <a:t> </a:t>
            </a:r>
            <a:r>
              <a:rPr lang="pl-PL" sz="3000" b="1" noProof="1">
                <a:solidFill>
                  <a:srgbClr val="FF0000"/>
                </a:solidFill>
                <a:latin typeface="Contoso Pharmaceuticals"/>
                <a:ea typeface="+mj-lt"/>
                <a:cs typeface="+mj-lt"/>
              </a:rPr>
              <a:t>any</a:t>
            </a:r>
            <a:r>
              <a:rPr lang="pl-PL" sz="3000" b="1" dirty="0">
                <a:solidFill>
                  <a:srgbClr val="FF0000"/>
                </a:solidFill>
                <a:latin typeface="Contoso Pharmaceuticals"/>
                <a:ea typeface="+mj-lt"/>
                <a:cs typeface="+mj-lt"/>
              </a:rPr>
              <a:t> </a:t>
            </a:r>
            <a:r>
              <a:rPr lang="pl-PL" sz="3000" b="1" noProof="1">
                <a:solidFill>
                  <a:srgbClr val="FF0000"/>
                </a:solidFill>
                <a:latin typeface="Contoso Pharmaceuticals"/>
                <a:ea typeface="+mj-lt"/>
                <a:cs typeface="+mj-lt"/>
              </a:rPr>
              <a:t>man</a:t>
            </a:r>
            <a:r>
              <a:rPr lang="pl-PL" sz="3000" b="1" dirty="0">
                <a:solidFill>
                  <a:srgbClr val="FF0000"/>
                </a:solidFill>
                <a:latin typeface="Contoso Pharmaceuticals"/>
                <a:ea typeface="+mj-lt"/>
                <a:cs typeface="+mj-lt"/>
              </a:rPr>
              <a:t>.</a:t>
            </a:r>
            <a:br>
              <a:rPr lang="pl-PL" sz="3000" b="1" dirty="0">
                <a:solidFill>
                  <a:srgbClr val="FF0000"/>
                </a:solidFill>
                <a:latin typeface="Contoso Pharmaceuticals"/>
                <a:ea typeface="+mj-lt"/>
                <a:cs typeface="+mj-lt"/>
              </a:rPr>
            </a:br>
            <a:endParaRPr lang="pl-PL" sz="3000" b="1" dirty="0">
              <a:solidFill>
                <a:srgbClr val="FF0000"/>
              </a:solidFill>
              <a:latin typeface="Contoso Pharmaceuticals"/>
              <a:cs typeface="Calibri Light"/>
            </a:endParaRPr>
          </a:p>
          <a:p>
            <a:r>
              <a:rPr lang="pl-PL" sz="3000" b="1" dirty="0">
                <a:latin typeface="Contoso Pharmaceuticals"/>
                <a:ea typeface="+mj-lt"/>
                <a:cs typeface="+mj-lt"/>
              </a:rPr>
              <a:t>Zazdrość nikogo jeszcze nie wzbogaciła.</a:t>
            </a:r>
            <a:br>
              <a:rPr lang="pl-PL" sz="3000" b="1" dirty="0">
                <a:latin typeface="Contoso Pharmaceuticals"/>
                <a:ea typeface="+mj-lt"/>
                <a:cs typeface="+mj-lt"/>
              </a:rPr>
            </a:br>
            <a:r>
              <a:rPr lang="pl-PL" sz="3000" b="1" dirty="0">
                <a:latin typeface="Contoso Pharmaceuticals"/>
                <a:ea typeface="+mj-lt"/>
                <a:cs typeface="+mj-lt"/>
              </a:rPr>
              <a:t/>
            </a:r>
            <a:br>
              <a:rPr lang="pl-PL" sz="3000" b="1" dirty="0">
                <a:latin typeface="Contoso Pharmaceuticals"/>
                <a:ea typeface="+mj-lt"/>
                <a:cs typeface="+mj-lt"/>
              </a:rPr>
            </a:br>
            <a:r>
              <a:rPr lang="pl-PL" sz="3000" b="1" dirty="0">
                <a:latin typeface="Contoso Pharmaceuticals"/>
                <a:ea typeface="+mj-lt"/>
                <a:cs typeface="+mj-lt"/>
              </a:rPr>
              <a:t/>
            </a:r>
            <a:br>
              <a:rPr lang="pl-PL" sz="3000" b="1" dirty="0">
                <a:latin typeface="Contoso Pharmaceuticals"/>
                <a:ea typeface="+mj-lt"/>
                <a:cs typeface="+mj-lt"/>
              </a:rPr>
            </a:br>
            <a:endParaRPr lang="pl-PL" sz="3000" b="1" dirty="0">
              <a:latin typeface="Contoso Pharmaceuticals"/>
              <a:cs typeface="Calibri Light"/>
            </a:endParaRPr>
          </a:p>
          <a:p>
            <a:r>
              <a:rPr lang="pl-PL" sz="3000" b="1" noProof="1">
                <a:latin typeface="Contoso Pharmaceuticals"/>
                <a:ea typeface="+mj-lt"/>
                <a:cs typeface="+mj-lt"/>
              </a:rPr>
              <a:t>Envy</a:t>
            </a:r>
            <a:r>
              <a:rPr lang="pl-PL" sz="3000" b="1" dirty="0">
                <a:latin typeface="Contoso Pharmaceuticals"/>
                <a:ea typeface="+mj-lt"/>
                <a:cs typeface="+mj-lt"/>
              </a:rPr>
              <a:t> </a:t>
            </a:r>
            <a:r>
              <a:rPr lang="pl-PL" sz="3000" b="1" noProof="1">
                <a:latin typeface="Contoso Pharmaceuticals"/>
                <a:ea typeface="+mj-lt"/>
                <a:cs typeface="+mj-lt"/>
              </a:rPr>
              <a:t>never</a:t>
            </a:r>
            <a:r>
              <a:rPr lang="pl-PL" sz="3000" b="1" dirty="0">
                <a:latin typeface="Contoso Pharmaceuticals"/>
                <a:ea typeface="+mj-lt"/>
                <a:cs typeface="+mj-lt"/>
              </a:rPr>
              <a:t> </a:t>
            </a:r>
            <a:r>
              <a:rPr lang="pl-PL" sz="3000" b="1" noProof="1">
                <a:latin typeface="Contoso Pharmaceuticals"/>
                <a:ea typeface="+mj-lt"/>
                <a:cs typeface="+mj-lt"/>
              </a:rPr>
              <a:t>enriched</a:t>
            </a:r>
            <a:r>
              <a:rPr lang="pl-PL" sz="3000" b="1" dirty="0">
                <a:latin typeface="Contoso Pharmaceuticals"/>
                <a:ea typeface="+mj-lt"/>
                <a:cs typeface="+mj-lt"/>
              </a:rPr>
              <a:t> </a:t>
            </a:r>
            <a:r>
              <a:rPr lang="pl-PL" sz="3000" b="1" noProof="1">
                <a:latin typeface="Contoso Pharmaceuticals"/>
                <a:ea typeface="+mj-lt"/>
                <a:cs typeface="+mj-lt"/>
              </a:rPr>
              <a:t>any</a:t>
            </a:r>
            <a:r>
              <a:rPr lang="pl-PL" sz="3000" b="1" dirty="0">
                <a:latin typeface="Contoso Pharmaceuticals"/>
                <a:ea typeface="+mj-lt"/>
                <a:cs typeface="+mj-lt"/>
              </a:rPr>
              <a:t> </a:t>
            </a:r>
            <a:r>
              <a:rPr lang="pl-PL" sz="3000" b="1" noProof="1">
                <a:latin typeface="Contoso Pharmaceuticals"/>
                <a:ea typeface="+mj-lt"/>
                <a:cs typeface="+mj-lt"/>
              </a:rPr>
              <a:t>man</a:t>
            </a:r>
            <a:r>
              <a:rPr lang="pl-PL" sz="3000" b="1" dirty="0">
                <a:latin typeface="Contoso Pharmaceuticals"/>
                <a:ea typeface="+mj-lt"/>
                <a:cs typeface="+mj-lt"/>
              </a:rPr>
              <a:t> </a:t>
            </a:r>
            <a:r>
              <a:rPr lang="pl-PL" sz="3000" b="1" noProof="1">
                <a:latin typeface="Contoso Pharmaceuticals"/>
                <a:ea typeface="+mj-lt"/>
                <a:cs typeface="+mj-lt"/>
              </a:rPr>
              <a:t>so</a:t>
            </a:r>
            <a:r>
              <a:rPr lang="pl-PL" sz="3000" b="1" dirty="0">
                <a:latin typeface="Contoso Pharmaceuticals"/>
                <a:ea typeface="+mj-lt"/>
                <a:cs typeface="+mj-lt"/>
              </a:rPr>
              <a:t> I </a:t>
            </a:r>
            <a:r>
              <a:rPr lang="pl-PL" sz="3000" b="1" noProof="1">
                <a:latin typeface="Contoso Pharmaceuticals"/>
                <a:ea typeface="+mj-lt"/>
                <a:cs typeface="+mj-lt"/>
              </a:rPr>
              <a:t>never</a:t>
            </a:r>
            <a:r>
              <a:rPr lang="pl-PL" sz="3000" b="1" dirty="0">
                <a:latin typeface="Contoso Pharmaceuticals"/>
                <a:ea typeface="+mj-lt"/>
                <a:cs typeface="+mj-lt"/>
              </a:rPr>
              <a:t> </a:t>
            </a:r>
            <a:r>
              <a:rPr lang="pl-PL" sz="3000" b="1" dirty="0" err="1">
                <a:latin typeface="Contoso Pharmaceuticals"/>
                <a:ea typeface="+mj-lt"/>
                <a:cs typeface="+mj-lt"/>
              </a:rPr>
              <a:t>envy</a:t>
            </a:r>
            <a:r>
              <a:rPr lang="pl-PL" sz="3000" b="1" dirty="0">
                <a:latin typeface="Contoso Pharmaceuticals"/>
                <a:ea typeface="+mj-lt"/>
                <a:cs typeface="+mj-lt"/>
              </a:rPr>
              <a:t> </a:t>
            </a:r>
            <a:r>
              <a:rPr lang="pl-PL" sz="3000" b="1" noProof="1">
                <a:latin typeface="Contoso Pharmaceuticals"/>
                <a:ea typeface="+mj-lt"/>
                <a:cs typeface="+mj-lt"/>
              </a:rPr>
              <a:t>others</a:t>
            </a:r>
            <a:r>
              <a:rPr lang="pl-PL" sz="3000" b="1" dirty="0">
                <a:latin typeface="Contoso Pharmaceuticals"/>
                <a:ea typeface="+mj-lt"/>
                <a:cs typeface="+mj-lt"/>
              </a:rPr>
              <a:t>.</a:t>
            </a:r>
            <a:endParaRPr lang="pl-PL" sz="3000" b="1" dirty="0">
              <a:latin typeface="Contoso Pharmaceuticals"/>
            </a:endParaRPr>
          </a:p>
          <a:p>
            <a:endParaRPr lang="pl-PL" dirty="0">
              <a:cs typeface="Calibri Light"/>
            </a:endParaRPr>
          </a:p>
        </p:txBody>
      </p:sp>
      <p:pic>
        <p:nvPicPr>
          <p:cNvPr id="3" name="Obraz 3" descr="Obraz zawierający gra&#10;&#10;Opis wygenerowany automatycznie">
            <a:extLst>
              <a:ext uri="{FF2B5EF4-FFF2-40B4-BE49-F238E27FC236}">
                <a16:creationId xmlns:a16="http://schemas.microsoft.com/office/drawing/2014/main" id="{D090FB52-A0F9-4A30-9C07-04CCEF5B1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640" y="1602368"/>
            <a:ext cx="6585398" cy="347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462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96156E-4936-4458-8441-F17DC985D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778" y="365125"/>
            <a:ext cx="4162022" cy="6262464"/>
          </a:xfrm>
        </p:spPr>
        <p:txBody>
          <a:bodyPr>
            <a:normAutofit/>
          </a:bodyPr>
          <a:lstStyle/>
          <a:p>
            <a:r>
              <a:rPr lang="pl-PL" sz="3000" b="1" dirty="0">
                <a:solidFill>
                  <a:srgbClr val="FF0000"/>
                </a:solidFill>
                <a:latin typeface="Contoso Pharmaceuticals"/>
                <a:ea typeface="+mj-lt"/>
                <a:cs typeface="+mj-lt"/>
              </a:rPr>
              <a:t>Speech </a:t>
            </a:r>
            <a:r>
              <a:rPr lang="pl-PL" sz="3000" b="1" noProof="1">
                <a:solidFill>
                  <a:srgbClr val="FF0000"/>
                </a:solidFill>
                <a:latin typeface="Contoso Pharmaceuticals"/>
                <a:ea typeface="+mj-lt"/>
                <a:cs typeface="+mj-lt"/>
              </a:rPr>
              <a:t>is</a:t>
            </a:r>
            <a:r>
              <a:rPr lang="pl-PL" sz="3000" b="1" dirty="0">
                <a:solidFill>
                  <a:srgbClr val="FF0000"/>
                </a:solidFill>
                <a:latin typeface="Contoso Pharmaceuticals"/>
                <a:ea typeface="+mj-lt"/>
                <a:cs typeface="+mj-lt"/>
              </a:rPr>
              <a:t> </a:t>
            </a:r>
            <a:r>
              <a:rPr lang="pl-PL" sz="3000" b="1" dirty="0" err="1">
                <a:solidFill>
                  <a:srgbClr val="FF0000"/>
                </a:solidFill>
                <a:latin typeface="Contoso Pharmaceuticals"/>
                <a:ea typeface="+mj-lt"/>
                <a:cs typeface="+mj-lt"/>
              </a:rPr>
              <a:t>silver</a:t>
            </a:r>
            <a:r>
              <a:rPr lang="pl-PL" sz="3000" b="1" dirty="0">
                <a:solidFill>
                  <a:srgbClr val="FF0000"/>
                </a:solidFill>
                <a:latin typeface="Contoso Pharmaceuticals"/>
                <a:ea typeface="+mj-lt"/>
                <a:cs typeface="+mj-lt"/>
              </a:rPr>
              <a:t>, </a:t>
            </a:r>
            <a:r>
              <a:rPr lang="pl-PL" sz="3000" b="1" noProof="1">
                <a:solidFill>
                  <a:srgbClr val="FF0000"/>
                </a:solidFill>
                <a:latin typeface="Contoso Pharmaceuticals"/>
                <a:ea typeface="+mj-lt"/>
                <a:cs typeface="+mj-lt"/>
              </a:rPr>
              <a:t>silence</a:t>
            </a:r>
            <a:r>
              <a:rPr lang="pl-PL" sz="3000" b="1" dirty="0">
                <a:solidFill>
                  <a:srgbClr val="FF0000"/>
                </a:solidFill>
                <a:latin typeface="Contoso Pharmaceuticals"/>
                <a:ea typeface="+mj-lt"/>
                <a:cs typeface="+mj-lt"/>
              </a:rPr>
              <a:t> </a:t>
            </a:r>
            <a:r>
              <a:rPr lang="pl-PL" sz="3000" b="1" noProof="1">
                <a:solidFill>
                  <a:srgbClr val="FF0000"/>
                </a:solidFill>
                <a:latin typeface="Contoso Pharmaceuticals"/>
                <a:ea typeface="+mj-lt"/>
                <a:cs typeface="+mj-lt"/>
              </a:rPr>
              <a:t>is</a:t>
            </a:r>
            <a:r>
              <a:rPr lang="pl-PL" sz="3000" b="1" dirty="0">
                <a:solidFill>
                  <a:srgbClr val="FF0000"/>
                </a:solidFill>
                <a:latin typeface="Contoso Pharmaceuticals"/>
                <a:ea typeface="+mj-lt"/>
                <a:cs typeface="+mj-lt"/>
              </a:rPr>
              <a:t> </a:t>
            </a:r>
            <a:r>
              <a:rPr lang="pl-PL" sz="3000" b="1" noProof="1">
                <a:solidFill>
                  <a:srgbClr val="FF0000"/>
                </a:solidFill>
                <a:latin typeface="Contoso Pharmaceuticals"/>
                <a:ea typeface="+mj-lt"/>
                <a:cs typeface="+mj-lt"/>
              </a:rPr>
              <a:t>golden</a:t>
            </a:r>
            <a:r>
              <a:rPr lang="pl-PL" sz="3000" b="1" dirty="0">
                <a:solidFill>
                  <a:srgbClr val="FF0000"/>
                </a:solidFill>
                <a:latin typeface="Contoso Pharmaceuticals"/>
                <a:ea typeface="+mj-lt"/>
                <a:cs typeface="+mj-lt"/>
              </a:rPr>
              <a:t>.</a:t>
            </a:r>
            <a:br>
              <a:rPr lang="pl-PL" sz="3000" b="1" dirty="0">
                <a:solidFill>
                  <a:srgbClr val="FF0000"/>
                </a:solidFill>
                <a:latin typeface="Contoso Pharmaceuticals"/>
                <a:ea typeface="+mj-lt"/>
                <a:cs typeface="+mj-lt"/>
              </a:rPr>
            </a:br>
            <a:endParaRPr lang="pl-PL" sz="3000" b="1" dirty="0">
              <a:solidFill>
                <a:srgbClr val="FF0000"/>
              </a:solidFill>
              <a:latin typeface="Contoso Pharmaceuticals"/>
              <a:cs typeface="Calibri Light"/>
            </a:endParaRPr>
          </a:p>
          <a:p>
            <a:r>
              <a:rPr lang="pl-PL" sz="3000" b="1" dirty="0">
                <a:latin typeface="Contoso Pharmaceuticals"/>
                <a:ea typeface="+mj-lt"/>
                <a:cs typeface="+mj-lt"/>
              </a:rPr>
              <a:t>Mowa jest srebrem, milczenie złotem.</a:t>
            </a:r>
            <a:br>
              <a:rPr lang="pl-PL" sz="3000" b="1" dirty="0">
                <a:latin typeface="Contoso Pharmaceuticals"/>
                <a:ea typeface="+mj-lt"/>
                <a:cs typeface="+mj-lt"/>
              </a:rPr>
            </a:br>
            <a:r>
              <a:rPr lang="pl-PL" sz="3000" b="1" dirty="0">
                <a:latin typeface="Contoso Pharmaceuticals"/>
                <a:ea typeface="+mj-lt"/>
                <a:cs typeface="+mj-lt"/>
              </a:rPr>
              <a:t/>
            </a:r>
            <a:br>
              <a:rPr lang="pl-PL" sz="3000" b="1" dirty="0">
                <a:latin typeface="Contoso Pharmaceuticals"/>
                <a:ea typeface="+mj-lt"/>
                <a:cs typeface="+mj-lt"/>
              </a:rPr>
            </a:br>
            <a:r>
              <a:rPr lang="pl-PL" sz="3000" b="1" dirty="0">
                <a:latin typeface="Contoso Pharmaceuticals"/>
                <a:ea typeface="+mj-lt"/>
                <a:cs typeface="+mj-lt"/>
              </a:rPr>
              <a:t> </a:t>
            </a:r>
          </a:p>
          <a:p>
            <a:r>
              <a:rPr lang="pl-PL" sz="3200" b="1" dirty="0" err="1" smtClean="0">
                <a:latin typeface="Contoso Pharmaceuticals"/>
                <a:cs typeface="Calibri Light"/>
              </a:rPr>
              <a:t>Think</a:t>
            </a:r>
            <a:r>
              <a:rPr lang="pl-PL" sz="3200" b="1" dirty="0" smtClean="0">
                <a:latin typeface="Contoso Pharmaceuticals"/>
                <a:cs typeface="Calibri Light"/>
              </a:rPr>
              <a:t> </a:t>
            </a:r>
            <a:r>
              <a:rPr lang="pl-PL" sz="3200" b="1" dirty="0" err="1" smtClean="0">
                <a:latin typeface="Contoso Pharmaceuticals"/>
                <a:cs typeface="Calibri Light"/>
              </a:rPr>
              <a:t>before</a:t>
            </a:r>
            <a:r>
              <a:rPr lang="pl-PL" sz="3200" b="1" dirty="0" smtClean="0">
                <a:latin typeface="Contoso Pharmaceuticals"/>
                <a:cs typeface="Calibri Light"/>
              </a:rPr>
              <a:t> </a:t>
            </a:r>
            <a:r>
              <a:rPr lang="pl-PL" sz="3200" b="1" dirty="0" err="1" smtClean="0">
                <a:latin typeface="Contoso Pharmaceuticals"/>
                <a:cs typeface="Calibri Light"/>
              </a:rPr>
              <a:t>you</a:t>
            </a:r>
            <a:r>
              <a:rPr lang="pl-PL" sz="3200" b="1" dirty="0" smtClean="0">
                <a:latin typeface="Contoso Pharmaceuticals"/>
                <a:cs typeface="Calibri Light"/>
              </a:rPr>
              <a:t> </a:t>
            </a:r>
            <a:r>
              <a:rPr lang="pl-PL" sz="3200" b="1" dirty="0" err="1" smtClean="0">
                <a:latin typeface="Contoso Pharmaceuticals"/>
                <a:cs typeface="Calibri Light"/>
              </a:rPr>
              <a:t>say</a:t>
            </a:r>
            <a:r>
              <a:rPr lang="pl-PL" sz="3200" b="1" dirty="0" smtClean="0">
                <a:latin typeface="Contoso Pharmaceuticals"/>
                <a:cs typeface="Calibri Light"/>
              </a:rPr>
              <a:t> </a:t>
            </a:r>
            <a:r>
              <a:rPr lang="pl-PL" sz="3200" b="1" dirty="0" err="1" smtClean="0">
                <a:latin typeface="Contoso Pharmaceuticals"/>
                <a:cs typeface="Calibri Light"/>
              </a:rPr>
              <a:t>something</a:t>
            </a:r>
            <a:r>
              <a:rPr lang="en" sz="3200" b="1" dirty="0" smtClean="0">
                <a:latin typeface="Contoso Pharmaceuticals"/>
                <a:cs typeface="Calibri Light"/>
              </a:rPr>
              <a:t>.</a:t>
            </a:r>
            <a:endParaRPr lang="pl-PL" sz="3200" dirty="0">
              <a:latin typeface="Contoso Pharmaceuticals"/>
            </a:endParaRPr>
          </a:p>
          <a:p>
            <a:endParaRPr lang="pl-PL" dirty="0">
              <a:cs typeface="Calibri Light"/>
            </a:endParaRPr>
          </a:p>
        </p:txBody>
      </p:sp>
      <p:pic>
        <p:nvPicPr>
          <p:cNvPr id="3" name="Obraz 3">
            <a:extLst>
              <a:ext uri="{FF2B5EF4-FFF2-40B4-BE49-F238E27FC236}">
                <a16:creationId xmlns:a16="http://schemas.microsoft.com/office/drawing/2014/main" id="{A695D2FB-FC98-471D-9FDB-188197710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56" y="1449748"/>
            <a:ext cx="5812663" cy="409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7981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892F69-E3E1-4D6C-B3F7-A1C94DFE7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6425" y="365125"/>
            <a:ext cx="3947375" cy="6208802"/>
          </a:xfrm>
        </p:spPr>
        <p:txBody>
          <a:bodyPr/>
          <a:lstStyle/>
          <a:p>
            <a:r>
              <a:rPr lang="pl-PL" sz="3000" b="1" noProof="1">
                <a:solidFill>
                  <a:srgbClr val="FF0000"/>
                </a:solidFill>
                <a:latin typeface="Contoso Pharmaceuticals"/>
                <a:ea typeface="+mj-lt"/>
                <a:cs typeface="+mj-lt"/>
              </a:rPr>
              <a:t>Easier</a:t>
            </a:r>
            <a:r>
              <a:rPr lang="pl-PL" sz="3000" b="1" dirty="0">
                <a:solidFill>
                  <a:srgbClr val="FF0000"/>
                </a:solidFill>
                <a:latin typeface="Contoso Pharmaceuticals"/>
                <a:ea typeface="+mj-lt"/>
                <a:cs typeface="+mj-lt"/>
              </a:rPr>
              <a:t> </a:t>
            </a:r>
            <a:r>
              <a:rPr lang="pl-PL" sz="3000" b="1" noProof="1">
                <a:solidFill>
                  <a:srgbClr val="FF0000"/>
                </a:solidFill>
                <a:latin typeface="Contoso Pharmaceuticals"/>
                <a:ea typeface="+mj-lt"/>
                <a:cs typeface="+mj-lt"/>
              </a:rPr>
              <a:t>said</a:t>
            </a:r>
            <a:r>
              <a:rPr lang="pl-PL" sz="3000" b="1" dirty="0">
                <a:solidFill>
                  <a:srgbClr val="FF0000"/>
                </a:solidFill>
                <a:latin typeface="Contoso Pharmaceuticals"/>
                <a:ea typeface="+mj-lt"/>
                <a:cs typeface="+mj-lt"/>
              </a:rPr>
              <a:t> </a:t>
            </a:r>
            <a:r>
              <a:rPr lang="pl-PL" sz="3000" b="1" noProof="1">
                <a:solidFill>
                  <a:srgbClr val="FF0000"/>
                </a:solidFill>
                <a:latin typeface="Contoso Pharmaceuticals"/>
                <a:ea typeface="+mj-lt"/>
                <a:cs typeface="+mj-lt"/>
              </a:rPr>
              <a:t>than</a:t>
            </a:r>
            <a:r>
              <a:rPr lang="pl-PL" sz="3000" b="1" dirty="0">
                <a:solidFill>
                  <a:srgbClr val="FF0000"/>
                </a:solidFill>
                <a:latin typeface="Contoso Pharmaceuticals"/>
                <a:ea typeface="+mj-lt"/>
                <a:cs typeface="+mj-lt"/>
              </a:rPr>
              <a:t> </a:t>
            </a:r>
            <a:r>
              <a:rPr lang="pl-PL" sz="3000" b="1" noProof="1">
                <a:solidFill>
                  <a:srgbClr val="FF0000"/>
                </a:solidFill>
                <a:latin typeface="Contoso Pharmaceuticals"/>
                <a:ea typeface="+mj-lt"/>
                <a:cs typeface="+mj-lt"/>
              </a:rPr>
              <a:t>done</a:t>
            </a:r>
            <a:r>
              <a:rPr lang="pl-PL" sz="3000" b="1" dirty="0">
                <a:solidFill>
                  <a:srgbClr val="FF0000"/>
                </a:solidFill>
                <a:latin typeface="Contoso Pharmaceuticals"/>
                <a:ea typeface="+mj-lt"/>
                <a:cs typeface="+mj-lt"/>
              </a:rPr>
              <a:t>.</a:t>
            </a:r>
            <a:r>
              <a:rPr lang="pl-PL" sz="3000" b="1" dirty="0">
                <a:latin typeface="Contoso Pharmaceuticals"/>
                <a:ea typeface="+mj-lt"/>
                <a:cs typeface="+mj-lt"/>
              </a:rPr>
              <a:t/>
            </a:r>
            <a:br>
              <a:rPr lang="pl-PL" sz="3000" b="1" dirty="0">
                <a:latin typeface="Contoso Pharmaceuticals"/>
                <a:ea typeface="+mj-lt"/>
                <a:cs typeface="+mj-lt"/>
              </a:rPr>
            </a:br>
            <a:endParaRPr lang="pl-PL" sz="3000" b="1" dirty="0">
              <a:latin typeface="Contoso Pharmaceuticals"/>
              <a:cs typeface="Calibri Light"/>
            </a:endParaRPr>
          </a:p>
          <a:p>
            <a:r>
              <a:rPr lang="pl-PL" sz="3000" b="1" dirty="0">
                <a:latin typeface="Contoso Pharmaceuticals"/>
                <a:ea typeface="+mj-lt"/>
                <a:cs typeface="+mj-lt"/>
              </a:rPr>
              <a:t>Łatwiej powiedzieć, niż zrobić.</a:t>
            </a:r>
            <a:br>
              <a:rPr lang="pl-PL" sz="3000" b="1" dirty="0">
                <a:latin typeface="Contoso Pharmaceuticals"/>
                <a:ea typeface="+mj-lt"/>
                <a:cs typeface="+mj-lt"/>
              </a:rPr>
            </a:br>
            <a:r>
              <a:rPr lang="pl-PL" sz="3000" b="1" dirty="0">
                <a:latin typeface="Contoso Pharmaceuticals"/>
                <a:ea typeface="+mj-lt"/>
                <a:cs typeface="+mj-lt"/>
              </a:rPr>
              <a:t/>
            </a:r>
            <a:br>
              <a:rPr lang="pl-PL" sz="3000" b="1" dirty="0">
                <a:latin typeface="Contoso Pharmaceuticals"/>
                <a:ea typeface="+mj-lt"/>
                <a:cs typeface="+mj-lt"/>
              </a:rPr>
            </a:br>
            <a:endParaRPr lang="pl-PL" sz="3000" b="1" dirty="0">
              <a:latin typeface="Contoso Pharmaceuticals"/>
              <a:cs typeface="Calibri Light"/>
            </a:endParaRPr>
          </a:p>
          <a:p>
            <a:r>
              <a:rPr lang="en-US" dirty="0"/>
              <a:t/>
            </a:r>
            <a:br>
              <a:rPr lang="en-US" dirty="0"/>
            </a:br>
            <a:r>
              <a:rPr lang="pl-PL" sz="3200" b="1" noProof="1">
                <a:latin typeface="Contoso Pharmaceuticals"/>
                <a:ea typeface="+mj-lt"/>
                <a:cs typeface="+mj-lt"/>
              </a:rPr>
              <a:t>Easier</a:t>
            </a:r>
            <a:r>
              <a:rPr lang="pl-PL" sz="3200" b="1" dirty="0">
                <a:latin typeface="Contoso Pharmaceuticals"/>
                <a:ea typeface="+mj-lt"/>
                <a:cs typeface="+mj-lt"/>
              </a:rPr>
              <a:t> </a:t>
            </a:r>
            <a:r>
              <a:rPr lang="pl-PL" sz="3200" b="1" noProof="1">
                <a:latin typeface="Contoso Pharmaceuticals"/>
                <a:ea typeface="+mj-lt"/>
                <a:cs typeface="+mj-lt"/>
              </a:rPr>
              <a:t>said</a:t>
            </a:r>
            <a:r>
              <a:rPr lang="pl-PL" sz="3200" b="1" dirty="0">
                <a:latin typeface="Contoso Pharmaceuticals"/>
                <a:ea typeface="+mj-lt"/>
                <a:cs typeface="+mj-lt"/>
              </a:rPr>
              <a:t> </a:t>
            </a:r>
            <a:r>
              <a:rPr lang="pl-PL" sz="3200" b="1" noProof="1">
                <a:latin typeface="Contoso Pharmaceuticals"/>
                <a:ea typeface="+mj-lt"/>
                <a:cs typeface="+mj-lt"/>
              </a:rPr>
              <a:t>than</a:t>
            </a:r>
            <a:r>
              <a:rPr lang="pl-PL" sz="3200" b="1" dirty="0">
                <a:latin typeface="Contoso Pharmaceuticals"/>
                <a:ea typeface="+mj-lt"/>
                <a:cs typeface="+mj-lt"/>
              </a:rPr>
              <a:t> </a:t>
            </a:r>
            <a:r>
              <a:rPr lang="pl-PL" sz="3200" b="1" noProof="1">
                <a:latin typeface="Contoso Pharmaceuticals"/>
                <a:ea typeface="+mj-lt"/>
                <a:cs typeface="+mj-lt"/>
              </a:rPr>
              <a:t>done</a:t>
            </a:r>
            <a:r>
              <a:rPr lang="pl-PL" sz="3200" b="1" dirty="0">
                <a:latin typeface="Contoso Pharmaceuticals"/>
                <a:ea typeface="+mj-lt"/>
                <a:cs typeface="+mj-lt"/>
              </a:rPr>
              <a:t> </a:t>
            </a:r>
            <a:r>
              <a:rPr lang="pl-PL" sz="3200" b="1" noProof="1">
                <a:latin typeface="Contoso Pharmaceuticals"/>
                <a:ea typeface="+mj-lt"/>
                <a:cs typeface="+mj-lt"/>
              </a:rPr>
              <a:t>because</a:t>
            </a:r>
            <a:r>
              <a:rPr lang="pl-PL" sz="3200" b="1" dirty="0">
                <a:latin typeface="Contoso Pharmaceuticals"/>
                <a:ea typeface="+mj-lt"/>
                <a:cs typeface="+mj-lt"/>
              </a:rPr>
              <a:t> </a:t>
            </a:r>
            <a:r>
              <a:rPr lang="pl-PL" sz="3200" b="1" noProof="1">
                <a:latin typeface="Contoso Pharmaceuticals"/>
                <a:ea typeface="+mj-lt"/>
                <a:cs typeface="+mj-lt"/>
              </a:rPr>
              <a:t>actions</a:t>
            </a:r>
            <a:r>
              <a:rPr lang="pl-PL" sz="3200" b="1" dirty="0">
                <a:latin typeface="Contoso Pharmaceuticals"/>
                <a:ea typeface="+mj-lt"/>
                <a:cs typeface="+mj-lt"/>
              </a:rPr>
              <a:t> </a:t>
            </a:r>
            <a:r>
              <a:rPr lang="pl-PL" sz="3200" b="1" noProof="1">
                <a:latin typeface="Contoso Pharmaceuticals"/>
                <a:ea typeface="+mj-lt"/>
                <a:cs typeface="+mj-lt"/>
              </a:rPr>
              <a:t>are</a:t>
            </a:r>
            <a:r>
              <a:rPr lang="pl-PL" sz="3200" b="1" dirty="0">
                <a:latin typeface="Contoso Pharmaceuticals"/>
                <a:ea typeface="+mj-lt"/>
                <a:cs typeface="+mj-lt"/>
              </a:rPr>
              <a:t> </a:t>
            </a:r>
            <a:r>
              <a:rPr lang="pl-PL" sz="3200" b="1" noProof="1">
                <a:latin typeface="Contoso Pharmaceuticals"/>
                <a:ea typeface="+mj-lt"/>
                <a:cs typeface="+mj-lt"/>
              </a:rPr>
              <a:t>more</a:t>
            </a:r>
            <a:r>
              <a:rPr lang="pl-PL" sz="3200" b="1" dirty="0">
                <a:latin typeface="Contoso Pharmaceuticals"/>
                <a:ea typeface="+mj-lt"/>
                <a:cs typeface="+mj-lt"/>
              </a:rPr>
              <a:t> </a:t>
            </a:r>
            <a:r>
              <a:rPr lang="pl-PL" sz="3200" b="1" noProof="1">
                <a:latin typeface="Contoso Pharmaceuticals"/>
                <a:ea typeface="+mj-lt"/>
                <a:cs typeface="+mj-lt"/>
              </a:rPr>
              <a:t>difficult</a:t>
            </a:r>
            <a:r>
              <a:rPr lang="pl-PL" sz="3200" b="1" dirty="0">
                <a:latin typeface="Contoso Pharmaceuticals"/>
                <a:ea typeface="+mj-lt"/>
                <a:cs typeface="+mj-lt"/>
              </a:rPr>
              <a:t>.</a:t>
            </a:r>
            <a:endParaRPr lang="pl-PL" sz="3200" b="1" dirty="0">
              <a:latin typeface="Contoso Pharmaceuticals"/>
            </a:endParaRPr>
          </a:p>
        </p:txBody>
      </p:sp>
      <p:pic>
        <p:nvPicPr>
          <p:cNvPr id="3" name="Obraz 3" descr="Obraz zawierający wewnątrz, mężczyzna, trzymający, stojące&#10;&#10;Opis wygenerowany automatycznie">
            <a:extLst>
              <a:ext uri="{FF2B5EF4-FFF2-40B4-BE49-F238E27FC236}">
                <a16:creationId xmlns:a16="http://schemas.microsoft.com/office/drawing/2014/main" id="{F17FEFD5-EE6D-49E9-B8AA-0C6233058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555" y="657623"/>
            <a:ext cx="4170609" cy="554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184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6B1662-B470-4E27-ACA8-DA95F0235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2763" y="826620"/>
            <a:ext cx="4001037" cy="5672180"/>
          </a:xfrm>
        </p:spPr>
        <p:txBody>
          <a:bodyPr>
            <a:normAutofit/>
          </a:bodyPr>
          <a:lstStyle/>
          <a:p>
            <a:r>
              <a:rPr lang="pl-PL" sz="3000" b="1" dirty="0">
                <a:latin typeface="Contoso Pharmaceuticals"/>
                <a:ea typeface="+mj-lt"/>
                <a:cs typeface="+mj-lt"/>
              </a:rPr>
              <a:t/>
            </a:r>
            <a:br>
              <a:rPr lang="pl-PL" sz="3000" b="1" dirty="0">
                <a:latin typeface="Contoso Pharmaceuticals"/>
                <a:ea typeface="+mj-lt"/>
                <a:cs typeface="+mj-lt"/>
              </a:rPr>
            </a:br>
            <a:r>
              <a:rPr lang="pl-PL" sz="3000" b="1" dirty="0">
                <a:solidFill>
                  <a:srgbClr val="FF0000"/>
                </a:solidFill>
                <a:latin typeface="Contoso Pharmaceuticals"/>
                <a:ea typeface="+mj-lt"/>
                <a:cs typeface="+mj-lt"/>
              </a:rPr>
              <a:t>Knowledge </a:t>
            </a:r>
            <a:r>
              <a:rPr lang="pl-PL" sz="3000" b="1" noProof="1">
                <a:solidFill>
                  <a:srgbClr val="FF0000"/>
                </a:solidFill>
                <a:latin typeface="Contoso Pharmaceuticals"/>
                <a:ea typeface="+mj-lt"/>
                <a:cs typeface="+mj-lt"/>
              </a:rPr>
              <a:t>is</a:t>
            </a:r>
            <a:r>
              <a:rPr lang="pl-PL" sz="3000" b="1" dirty="0">
                <a:solidFill>
                  <a:srgbClr val="FF0000"/>
                </a:solidFill>
                <a:latin typeface="Contoso Pharmaceuticals"/>
                <a:ea typeface="+mj-lt"/>
                <a:cs typeface="+mj-lt"/>
              </a:rPr>
              <a:t> </a:t>
            </a:r>
            <a:r>
              <a:rPr lang="pl-PL" sz="3000" b="1" noProof="1">
                <a:solidFill>
                  <a:srgbClr val="FF0000"/>
                </a:solidFill>
                <a:latin typeface="Contoso Pharmaceuticals"/>
                <a:ea typeface="+mj-lt"/>
                <a:cs typeface="+mj-lt"/>
              </a:rPr>
              <a:t>power</a:t>
            </a:r>
            <a:r>
              <a:rPr lang="pl-PL" sz="3000" b="1" dirty="0">
                <a:solidFill>
                  <a:srgbClr val="FF0000"/>
                </a:solidFill>
                <a:latin typeface="Contoso Pharmaceuticals"/>
                <a:ea typeface="+mj-lt"/>
                <a:cs typeface="+mj-lt"/>
              </a:rPr>
              <a:t>.</a:t>
            </a:r>
            <a:br>
              <a:rPr lang="pl-PL" sz="3000" b="1" dirty="0">
                <a:solidFill>
                  <a:srgbClr val="FF0000"/>
                </a:solidFill>
                <a:latin typeface="Contoso Pharmaceuticals"/>
                <a:ea typeface="+mj-lt"/>
                <a:cs typeface="+mj-lt"/>
              </a:rPr>
            </a:br>
            <a:endParaRPr lang="pl-PL" sz="3000" b="1" dirty="0">
              <a:solidFill>
                <a:srgbClr val="FF0000"/>
              </a:solidFill>
              <a:latin typeface="Contoso Pharmaceuticals"/>
            </a:endParaRPr>
          </a:p>
          <a:p>
            <a:r>
              <a:rPr lang="pl-PL" sz="3000" b="1" dirty="0">
                <a:latin typeface="Contoso Pharmaceuticals"/>
                <a:ea typeface="+mj-lt"/>
                <a:cs typeface="+mj-lt"/>
              </a:rPr>
              <a:t>Wiedza to potęga.</a:t>
            </a:r>
            <a:br>
              <a:rPr lang="pl-PL" sz="3000" b="1" dirty="0">
                <a:latin typeface="Contoso Pharmaceuticals"/>
                <a:ea typeface="+mj-lt"/>
                <a:cs typeface="+mj-lt"/>
              </a:rPr>
            </a:br>
            <a:r>
              <a:rPr lang="pl-PL" sz="3000" b="1" dirty="0">
                <a:latin typeface="Contoso Pharmaceuticals"/>
                <a:ea typeface="+mj-lt"/>
                <a:cs typeface="+mj-lt"/>
              </a:rPr>
              <a:t/>
            </a:r>
            <a:br>
              <a:rPr lang="pl-PL" sz="3000" b="1" dirty="0">
                <a:latin typeface="Contoso Pharmaceuticals"/>
                <a:ea typeface="+mj-lt"/>
                <a:cs typeface="+mj-lt"/>
              </a:rPr>
            </a:br>
            <a:r>
              <a:rPr lang="en-US" dirty="0"/>
              <a:t/>
            </a:r>
            <a:br>
              <a:rPr lang="en-US" dirty="0"/>
            </a:br>
            <a:r>
              <a:rPr lang="pl-PL" sz="3000" b="1" dirty="0">
                <a:latin typeface="Contoso Pharmaceuticals"/>
                <a:ea typeface="+mj-lt"/>
                <a:cs typeface="+mj-lt"/>
              </a:rPr>
              <a:t>At the University, </a:t>
            </a:r>
            <a:r>
              <a:rPr lang="pl-PL" sz="3000" b="1" noProof="1">
                <a:latin typeface="Contoso Pharmaceuticals"/>
                <a:ea typeface="+mj-lt"/>
                <a:cs typeface="+mj-lt"/>
              </a:rPr>
              <a:t>they</a:t>
            </a:r>
            <a:r>
              <a:rPr lang="pl-PL" sz="3000" b="1" dirty="0">
                <a:latin typeface="Contoso Pharmaceuticals"/>
                <a:ea typeface="+mj-lt"/>
                <a:cs typeface="+mj-lt"/>
              </a:rPr>
              <a:t> </a:t>
            </a:r>
            <a:r>
              <a:rPr lang="pl-PL" sz="3000" b="1" noProof="1">
                <a:latin typeface="Contoso Pharmaceuticals"/>
                <a:ea typeface="+mj-lt"/>
                <a:cs typeface="+mj-lt"/>
              </a:rPr>
              <a:t>told</a:t>
            </a:r>
            <a:r>
              <a:rPr lang="pl-PL" sz="3000" b="1" dirty="0">
                <a:latin typeface="Contoso Pharmaceuticals"/>
                <a:ea typeface="+mj-lt"/>
                <a:cs typeface="+mj-lt"/>
              </a:rPr>
              <a:t> me </a:t>
            </a:r>
            <a:r>
              <a:rPr lang="pl-PL" sz="3000" b="1" dirty="0" err="1" smtClean="0">
                <a:latin typeface="Contoso Pharmaceuticals"/>
                <a:ea typeface="+mj-lt"/>
                <a:cs typeface="+mj-lt"/>
              </a:rPr>
              <a:t>knowledge</a:t>
            </a:r>
            <a:r>
              <a:rPr lang="pl-PL" sz="3000" b="1" dirty="0" smtClean="0">
                <a:latin typeface="Contoso Pharmaceuticals"/>
                <a:ea typeface="+mj-lt"/>
                <a:cs typeface="+mj-lt"/>
              </a:rPr>
              <a:t> </a:t>
            </a:r>
            <a:r>
              <a:rPr lang="pl-PL" sz="3000" b="1" noProof="1">
                <a:latin typeface="Contoso Pharmaceuticals"/>
                <a:ea typeface="+mj-lt"/>
                <a:cs typeface="+mj-lt"/>
              </a:rPr>
              <a:t>is</a:t>
            </a:r>
            <a:r>
              <a:rPr lang="pl-PL" sz="3000" b="1" dirty="0">
                <a:latin typeface="Contoso Pharmaceuticals"/>
                <a:ea typeface="+mj-lt"/>
                <a:cs typeface="+mj-lt"/>
              </a:rPr>
              <a:t> </a:t>
            </a:r>
            <a:r>
              <a:rPr lang="pl-PL" sz="3000" b="1" noProof="1">
                <a:latin typeface="Contoso Pharmaceuticals"/>
                <a:ea typeface="+mj-lt"/>
                <a:cs typeface="+mj-lt"/>
              </a:rPr>
              <a:t>power</a:t>
            </a:r>
            <a:r>
              <a:rPr lang="pl-PL" sz="3000" b="1" dirty="0">
                <a:latin typeface="Contoso Pharmaceuticals"/>
                <a:ea typeface="+mj-lt"/>
                <a:cs typeface="+mj-lt"/>
              </a:rPr>
              <a:t>.</a:t>
            </a:r>
            <a:r>
              <a:rPr lang="pl-PL" sz="3000" b="1" dirty="0">
                <a:latin typeface="Contoso Pharmaceuticals"/>
                <a:cs typeface="Calibri Light"/>
              </a:rPr>
              <a:t/>
            </a:r>
            <a:br>
              <a:rPr lang="pl-PL" sz="3000" b="1" dirty="0">
                <a:latin typeface="Contoso Pharmaceuticals"/>
                <a:cs typeface="Calibri Light"/>
              </a:rPr>
            </a:br>
            <a:r>
              <a:rPr lang="pl-PL" sz="3000" b="1" dirty="0">
                <a:latin typeface="Contoso Pharmaceuticals"/>
                <a:cs typeface="Calibri Light"/>
              </a:rPr>
              <a:t/>
            </a:r>
            <a:br>
              <a:rPr lang="pl-PL" sz="3000" b="1" dirty="0">
                <a:latin typeface="Contoso Pharmaceuticals"/>
                <a:cs typeface="Calibri Light"/>
              </a:rPr>
            </a:br>
            <a:r>
              <a:rPr lang="pl-PL" sz="3000" b="1" dirty="0">
                <a:latin typeface="Contoso Pharmaceuticals"/>
                <a:cs typeface="Calibri Light"/>
              </a:rPr>
              <a:t/>
            </a:r>
            <a:br>
              <a:rPr lang="pl-PL" sz="3000" b="1" dirty="0">
                <a:latin typeface="Contoso Pharmaceuticals"/>
                <a:cs typeface="Calibri Light"/>
              </a:rPr>
            </a:br>
            <a:r>
              <a:rPr lang="pl-PL" sz="3000" b="1" dirty="0">
                <a:latin typeface="Contoso Pharmaceuticals"/>
                <a:cs typeface="Calibri Light"/>
              </a:rPr>
              <a:t/>
            </a:r>
            <a:br>
              <a:rPr lang="pl-PL" sz="3000" b="1" dirty="0">
                <a:latin typeface="Contoso Pharmaceuticals"/>
                <a:cs typeface="Calibri Light"/>
              </a:rPr>
            </a:br>
            <a:endParaRPr lang="pl-PL" sz="3000" b="1" dirty="0">
              <a:latin typeface="Contoso Pharmaceuticals"/>
              <a:cs typeface="Calibri Light"/>
            </a:endParaRPr>
          </a:p>
          <a:p>
            <a:endParaRPr lang="pl-PL" dirty="0">
              <a:cs typeface="Calibri Light"/>
            </a:endParaRPr>
          </a:p>
        </p:txBody>
      </p:sp>
      <p:pic>
        <p:nvPicPr>
          <p:cNvPr id="3" name="Obraz 3" descr="Obraz zawierający wewnątrz, stół, zdjęcie, tort&#10;&#10;Opis wygenerowany automatycznie">
            <a:extLst>
              <a:ext uri="{FF2B5EF4-FFF2-40B4-BE49-F238E27FC236}">
                <a16:creationId xmlns:a16="http://schemas.microsoft.com/office/drawing/2014/main" id="{0BDFDD5B-CC01-4574-BAE4-D4DBA015B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231" y="1251934"/>
            <a:ext cx="6392213" cy="435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03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847E26-1743-491D-8017-ACAAFBCFD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5185" y="365125"/>
            <a:ext cx="4451798" cy="6112210"/>
          </a:xfrm>
        </p:spPr>
        <p:txBody>
          <a:bodyPr/>
          <a:lstStyle/>
          <a:p>
            <a:r>
              <a:rPr lang="pl-PL" sz="3000" b="1" dirty="0">
                <a:solidFill>
                  <a:srgbClr val="FF0000"/>
                </a:solidFill>
                <a:latin typeface="Contoso Pharmaceuticals"/>
                <a:ea typeface="+mj-lt"/>
                <a:cs typeface="+mj-lt"/>
              </a:rPr>
              <a:t>A </a:t>
            </a:r>
            <a:r>
              <a:rPr lang="pl-PL" sz="3000" b="1" noProof="1">
                <a:solidFill>
                  <a:srgbClr val="FF0000"/>
                </a:solidFill>
                <a:latin typeface="Contoso Pharmaceuticals"/>
                <a:ea typeface="+mj-lt"/>
                <a:cs typeface="+mj-lt"/>
              </a:rPr>
              <a:t>change</a:t>
            </a:r>
            <a:r>
              <a:rPr lang="pl-PL" sz="3000" b="1" dirty="0">
                <a:solidFill>
                  <a:srgbClr val="FF0000"/>
                </a:solidFill>
                <a:latin typeface="Contoso Pharmaceuticals"/>
                <a:ea typeface="+mj-lt"/>
                <a:cs typeface="+mj-lt"/>
              </a:rPr>
              <a:t> </a:t>
            </a:r>
            <a:r>
              <a:rPr lang="pl-PL" sz="3000" b="1" noProof="1">
                <a:solidFill>
                  <a:srgbClr val="FF0000"/>
                </a:solidFill>
                <a:latin typeface="Contoso Pharmaceuticals"/>
                <a:ea typeface="+mj-lt"/>
                <a:cs typeface="+mj-lt"/>
              </a:rPr>
              <a:t>is</a:t>
            </a:r>
            <a:r>
              <a:rPr lang="pl-PL" sz="3000" b="1" dirty="0">
                <a:solidFill>
                  <a:srgbClr val="FF0000"/>
                </a:solidFill>
                <a:latin typeface="Contoso Pharmaceuticals"/>
                <a:ea typeface="+mj-lt"/>
                <a:cs typeface="+mj-lt"/>
              </a:rPr>
              <a:t> as </a:t>
            </a:r>
            <a:r>
              <a:rPr lang="pl-PL" sz="3000" b="1" noProof="1">
                <a:solidFill>
                  <a:srgbClr val="FF0000"/>
                </a:solidFill>
                <a:latin typeface="Contoso Pharmaceuticals"/>
                <a:ea typeface="+mj-lt"/>
                <a:cs typeface="+mj-lt"/>
              </a:rPr>
              <a:t>good</a:t>
            </a:r>
            <a:r>
              <a:rPr lang="pl-PL" sz="3000" b="1" dirty="0">
                <a:solidFill>
                  <a:srgbClr val="FF0000"/>
                </a:solidFill>
                <a:latin typeface="Contoso Pharmaceuticals"/>
                <a:ea typeface="+mj-lt"/>
                <a:cs typeface="+mj-lt"/>
              </a:rPr>
              <a:t> as a </a:t>
            </a:r>
            <a:r>
              <a:rPr lang="pl-PL" sz="3000" b="1" noProof="1">
                <a:solidFill>
                  <a:srgbClr val="FF0000"/>
                </a:solidFill>
                <a:latin typeface="Contoso Pharmaceuticals"/>
                <a:ea typeface="+mj-lt"/>
                <a:cs typeface="+mj-lt"/>
              </a:rPr>
              <a:t>rest</a:t>
            </a:r>
            <a:r>
              <a:rPr lang="pl-PL" sz="3000" b="1" dirty="0">
                <a:solidFill>
                  <a:srgbClr val="FF0000"/>
                </a:solidFill>
                <a:latin typeface="Contoso Pharmaceuticals"/>
                <a:ea typeface="+mj-lt"/>
                <a:cs typeface="+mj-lt"/>
              </a:rPr>
              <a:t>.</a:t>
            </a:r>
            <a:br>
              <a:rPr lang="pl-PL" sz="3000" b="1" dirty="0">
                <a:solidFill>
                  <a:srgbClr val="FF0000"/>
                </a:solidFill>
                <a:latin typeface="Contoso Pharmaceuticals"/>
                <a:ea typeface="+mj-lt"/>
                <a:cs typeface="+mj-lt"/>
              </a:rPr>
            </a:br>
            <a:endParaRPr lang="pl-PL" sz="3000" b="1" dirty="0">
              <a:solidFill>
                <a:srgbClr val="FF0000"/>
              </a:solidFill>
              <a:latin typeface="Contoso Pharmaceuticals"/>
              <a:cs typeface="Calibri Light"/>
            </a:endParaRPr>
          </a:p>
          <a:p>
            <a:r>
              <a:rPr lang="pl-PL" sz="3000" b="1" dirty="0">
                <a:latin typeface="Contoso Pharmaceuticals"/>
                <a:ea typeface="+mj-lt"/>
                <a:cs typeface="+mj-lt"/>
              </a:rPr>
              <a:t>Odrobina odmiany </a:t>
            </a:r>
            <a:r>
              <a:rPr lang="pl-PL" sz="3000" b="1" dirty="0" smtClean="0">
                <a:latin typeface="Contoso Pharmaceuticals"/>
                <a:ea typeface="+mj-lt"/>
                <a:cs typeface="+mj-lt"/>
              </a:rPr>
              <a:t>dobrze robi</a:t>
            </a:r>
            <a:r>
              <a:rPr lang="pl-PL" sz="3000" b="1" dirty="0">
                <a:latin typeface="Contoso Pharmaceuticals"/>
                <a:ea typeface="+mj-lt"/>
                <a:cs typeface="+mj-lt"/>
              </a:rPr>
              <a:t>.</a:t>
            </a:r>
            <a:br>
              <a:rPr lang="pl-PL" sz="3000" b="1" dirty="0">
                <a:latin typeface="Contoso Pharmaceuticals"/>
                <a:ea typeface="+mj-lt"/>
                <a:cs typeface="+mj-lt"/>
              </a:rPr>
            </a:br>
            <a:r>
              <a:rPr lang="pl-PL" sz="3000" dirty="0">
                <a:ea typeface="+mj-lt"/>
                <a:cs typeface="+mj-lt"/>
              </a:rPr>
              <a:t> </a:t>
            </a:r>
            <a:r>
              <a:rPr lang="pl-PL" sz="3000" b="1" dirty="0">
                <a:latin typeface="Contoso Pharmaceuticals"/>
                <a:ea typeface="+mj-lt"/>
                <a:cs typeface="+mj-lt"/>
              </a:rPr>
              <a:t/>
            </a:r>
            <a:br>
              <a:rPr lang="pl-PL" sz="3000" b="1" dirty="0">
                <a:latin typeface="Contoso Pharmaceuticals"/>
                <a:ea typeface="+mj-lt"/>
                <a:cs typeface="+mj-lt"/>
              </a:rPr>
            </a:br>
            <a:r>
              <a:rPr lang="pl-PL" sz="3000" b="1" dirty="0">
                <a:latin typeface="Contoso Pharmaceuticals"/>
                <a:ea typeface="+mj-lt"/>
                <a:cs typeface="+mj-lt"/>
              </a:rPr>
              <a:t/>
            </a:r>
            <a:br>
              <a:rPr lang="pl-PL" sz="3000" b="1" dirty="0">
                <a:latin typeface="Contoso Pharmaceuticals"/>
                <a:ea typeface="+mj-lt"/>
                <a:cs typeface="+mj-lt"/>
              </a:rPr>
            </a:br>
            <a:r>
              <a:rPr lang="pl-PL" sz="3000" dirty="0">
                <a:latin typeface="Contoso Pharmaceuticals"/>
                <a:ea typeface="+mj-lt"/>
                <a:cs typeface="+mj-lt"/>
              </a:rPr>
              <a:t>  </a:t>
            </a:r>
            <a:endParaRPr lang="pl-PL" sz="3000" dirty="0">
              <a:latin typeface="Contoso Pharmaceuticals"/>
              <a:cs typeface="Calibri Light"/>
            </a:endParaRPr>
          </a:p>
          <a:p>
            <a:r>
              <a:rPr lang="en" sz="3000" dirty="0">
                <a:latin typeface="Contoso Pharmaceuticals"/>
              </a:rPr>
              <a:t>A bit of variety does well in some cases.</a:t>
            </a:r>
            <a:endParaRPr lang="pl-PL" sz="3000" dirty="0">
              <a:latin typeface="Contoso Pharmaceuticals"/>
            </a:endParaRPr>
          </a:p>
        </p:txBody>
      </p:sp>
      <p:pic>
        <p:nvPicPr>
          <p:cNvPr id="3" name="Obraz 3" descr="Obraz zawierający woda, zewnętrzne, przyroda, plaża&#10;&#10;Opis wygenerowany automatycznie">
            <a:extLst>
              <a:ext uri="{FF2B5EF4-FFF2-40B4-BE49-F238E27FC236}">
                <a16:creationId xmlns:a16="http://schemas.microsoft.com/office/drawing/2014/main" id="{8838F7F5-3464-4406-9DBC-DAD52CB63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00" y="1280307"/>
            <a:ext cx="6397177" cy="427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57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3DCADB-2A94-47BA-8F7F-9615D6316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3270" y="365125"/>
            <a:ext cx="3700530" cy="6155140"/>
          </a:xfrm>
        </p:spPr>
        <p:txBody>
          <a:bodyPr/>
          <a:lstStyle/>
          <a:p>
            <a:r>
              <a:rPr lang="pl-PL" sz="3200" b="1" noProof="1">
                <a:solidFill>
                  <a:srgbClr val="FF0000"/>
                </a:solidFill>
                <a:latin typeface="Contoso Pharmaceuticals"/>
                <a:ea typeface="+mj-lt"/>
                <a:cs typeface="+mj-lt"/>
              </a:rPr>
              <a:t>Every</a:t>
            </a:r>
            <a:r>
              <a:rPr lang="pl-PL" sz="3200" b="1" dirty="0">
                <a:solidFill>
                  <a:srgbClr val="FF0000"/>
                </a:solidFill>
                <a:latin typeface="Contoso Pharmaceuticals"/>
                <a:ea typeface="+mj-lt"/>
                <a:cs typeface="+mj-lt"/>
              </a:rPr>
              <a:t> </a:t>
            </a:r>
            <a:r>
              <a:rPr lang="pl-PL" sz="3200" b="1" noProof="1">
                <a:solidFill>
                  <a:srgbClr val="FF0000"/>
                </a:solidFill>
                <a:latin typeface="Contoso Pharmaceuticals"/>
                <a:ea typeface="+mj-lt"/>
                <a:cs typeface="+mj-lt"/>
              </a:rPr>
              <a:t>man</a:t>
            </a:r>
            <a:r>
              <a:rPr lang="pl-PL" sz="3200" b="1" dirty="0">
                <a:solidFill>
                  <a:srgbClr val="FF0000"/>
                </a:solidFill>
                <a:latin typeface="Contoso Pharmaceuticals"/>
                <a:ea typeface="+mj-lt"/>
                <a:cs typeface="+mj-lt"/>
              </a:rPr>
              <a:t> </a:t>
            </a:r>
            <a:r>
              <a:rPr lang="pl-PL" sz="3200" b="1" noProof="1">
                <a:solidFill>
                  <a:srgbClr val="FF0000"/>
                </a:solidFill>
                <a:latin typeface="Contoso Pharmaceuticals"/>
                <a:ea typeface="+mj-lt"/>
                <a:cs typeface="+mj-lt"/>
              </a:rPr>
              <a:t>has</a:t>
            </a:r>
            <a:r>
              <a:rPr lang="pl-PL" sz="3200" b="1" dirty="0">
                <a:solidFill>
                  <a:srgbClr val="FF0000"/>
                </a:solidFill>
                <a:latin typeface="Contoso Pharmaceuticals"/>
                <a:ea typeface="+mj-lt"/>
                <a:cs typeface="+mj-lt"/>
              </a:rPr>
              <a:t> </a:t>
            </a:r>
            <a:r>
              <a:rPr lang="pl-PL" sz="3200" b="1" noProof="1">
                <a:solidFill>
                  <a:srgbClr val="FF0000"/>
                </a:solidFill>
                <a:latin typeface="Contoso Pharmaceuticals"/>
                <a:ea typeface="+mj-lt"/>
                <a:cs typeface="+mj-lt"/>
              </a:rPr>
              <a:t>his</a:t>
            </a:r>
            <a:r>
              <a:rPr lang="pl-PL" sz="3200" b="1" dirty="0">
                <a:solidFill>
                  <a:srgbClr val="FF0000"/>
                </a:solidFill>
                <a:latin typeface="Contoso Pharmaceuticals"/>
                <a:ea typeface="+mj-lt"/>
                <a:cs typeface="+mj-lt"/>
              </a:rPr>
              <a:t> </a:t>
            </a:r>
            <a:r>
              <a:rPr lang="pl-PL" sz="3200" b="1" noProof="1">
                <a:solidFill>
                  <a:srgbClr val="FF0000"/>
                </a:solidFill>
                <a:latin typeface="Contoso Pharmaceuticals"/>
                <a:ea typeface="+mj-lt"/>
                <a:cs typeface="+mj-lt"/>
              </a:rPr>
              <a:t>faults</a:t>
            </a:r>
            <a:r>
              <a:rPr lang="pl-PL" sz="3200" b="1" dirty="0">
                <a:solidFill>
                  <a:srgbClr val="FF0000"/>
                </a:solidFill>
                <a:latin typeface="Contoso Pharmaceuticals"/>
                <a:ea typeface="+mj-lt"/>
                <a:cs typeface="+mj-lt"/>
              </a:rPr>
              <a:t>.</a:t>
            </a:r>
            <a:br>
              <a:rPr lang="pl-PL" sz="3200" b="1" dirty="0">
                <a:solidFill>
                  <a:srgbClr val="FF0000"/>
                </a:solidFill>
                <a:latin typeface="Contoso Pharmaceuticals"/>
                <a:ea typeface="+mj-lt"/>
                <a:cs typeface="+mj-lt"/>
              </a:rPr>
            </a:br>
            <a:endParaRPr lang="pl-PL" sz="3200" b="1" dirty="0">
              <a:solidFill>
                <a:srgbClr val="FF0000"/>
              </a:solidFill>
              <a:latin typeface="Contoso Pharmaceuticals"/>
              <a:cs typeface="Calibri Light"/>
            </a:endParaRPr>
          </a:p>
          <a:p>
            <a:r>
              <a:rPr lang="pl-PL" sz="3200" b="1" dirty="0">
                <a:latin typeface="Contoso Pharmaceuticals"/>
                <a:ea typeface="+mj-lt"/>
                <a:cs typeface="+mj-lt"/>
              </a:rPr>
              <a:t>Nie ma ludzi bez wad.</a:t>
            </a:r>
            <a:endParaRPr lang="pl-PL" sz="3200" b="1" dirty="0">
              <a:latin typeface="Contoso Pharmaceuticals"/>
            </a:endParaRPr>
          </a:p>
          <a:p>
            <a:endParaRPr lang="pl-PL" dirty="0"/>
          </a:p>
          <a:p>
            <a:r>
              <a:rPr lang="en-US" dirty="0"/>
              <a:t/>
            </a:r>
            <a:br>
              <a:rPr lang="en-US" dirty="0"/>
            </a:br>
            <a:r>
              <a:rPr lang="pl-PL" sz="3000" b="1" dirty="0">
                <a:latin typeface="Contoso Pharmaceuticals"/>
                <a:ea typeface="+mj-lt"/>
                <a:cs typeface="+mj-lt"/>
              </a:rPr>
              <a:t>I </a:t>
            </a:r>
            <a:r>
              <a:rPr lang="pl-PL" sz="3000" b="1" noProof="1">
                <a:latin typeface="Contoso Pharmaceuticals"/>
                <a:ea typeface="+mj-lt"/>
                <a:cs typeface="+mj-lt"/>
              </a:rPr>
              <a:t>found</a:t>
            </a:r>
            <a:r>
              <a:rPr lang="pl-PL" sz="3000" b="1" dirty="0">
                <a:latin typeface="Contoso Pharmaceuticals"/>
                <a:ea typeface="+mj-lt"/>
                <a:cs typeface="+mj-lt"/>
              </a:rPr>
              <a:t> out for </a:t>
            </a:r>
            <a:r>
              <a:rPr lang="pl-PL" sz="3000" b="1" noProof="1">
                <a:latin typeface="Contoso Pharmaceuticals"/>
                <a:ea typeface="+mj-lt"/>
                <a:cs typeface="+mj-lt"/>
              </a:rPr>
              <a:t>myself</a:t>
            </a:r>
            <a:r>
              <a:rPr lang="pl-PL" sz="3000" b="1" dirty="0">
                <a:latin typeface="Contoso Pharmaceuticals"/>
                <a:ea typeface="+mj-lt"/>
                <a:cs typeface="+mj-lt"/>
              </a:rPr>
              <a:t> </a:t>
            </a:r>
            <a:r>
              <a:rPr lang="pl-PL" sz="3000" b="1" noProof="1">
                <a:latin typeface="Contoso Pharmaceuticals"/>
                <a:ea typeface="+mj-lt"/>
                <a:cs typeface="+mj-lt"/>
              </a:rPr>
              <a:t>that</a:t>
            </a:r>
            <a:r>
              <a:rPr lang="pl-PL" sz="3000" b="1" dirty="0">
                <a:latin typeface="Contoso Pharmaceuticals"/>
                <a:ea typeface="+mj-lt"/>
                <a:cs typeface="+mj-lt"/>
              </a:rPr>
              <a:t> </a:t>
            </a:r>
            <a:r>
              <a:rPr lang="pl-PL" sz="3000" b="1" noProof="1">
                <a:latin typeface="Contoso Pharmaceuticals"/>
                <a:ea typeface="+mj-lt"/>
                <a:cs typeface="+mj-lt"/>
              </a:rPr>
              <a:t>e</a:t>
            </a:r>
            <a:r>
              <a:rPr lang="pl-PL" sz="3000" b="1" noProof="1" smtClean="0">
                <a:latin typeface="Contoso Pharmaceuticals"/>
                <a:ea typeface="+mj-lt"/>
                <a:cs typeface="+mj-lt"/>
              </a:rPr>
              <a:t>very</a:t>
            </a:r>
            <a:r>
              <a:rPr lang="pl-PL" sz="3000" b="1" dirty="0" smtClean="0">
                <a:latin typeface="Contoso Pharmaceuticals"/>
                <a:ea typeface="+mj-lt"/>
                <a:cs typeface="+mj-lt"/>
              </a:rPr>
              <a:t> </a:t>
            </a:r>
            <a:r>
              <a:rPr lang="pl-PL" sz="3000" b="1" noProof="1">
                <a:latin typeface="Contoso Pharmaceuticals"/>
                <a:ea typeface="+mj-lt"/>
                <a:cs typeface="+mj-lt"/>
              </a:rPr>
              <a:t>man</a:t>
            </a:r>
            <a:r>
              <a:rPr lang="pl-PL" sz="3000" b="1" dirty="0">
                <a:latin typeface="Contoso Pharmaceuticals"/>
                <a:ea typeface="+mj-lt"/>
                <a:cs typeface="+mj-lt"/>
              </a:rPr>
              <a:t> </a:t>
            </a:r>
            <a:r>
              <a:rPr lang="pl-PL" sz="3000" b="1" noProof="1">
                <a:latin typeface="Contoso Pharmaceuticals"/>
                <a:ea typeface="+mj-lt"/>
                <a:cs typeface="+mj-lt"/>
              </a:rPr>
              <a:t>has</a:t>
            </a:r>
            <a:r>
              <a:rPr lang="pl-PL" sz="3000" b="1" dirty="0">
                <a:latin typeface="Contoso Pharmaceuticals"/>
                <a:ea typeface="+mj-lt"/>
                <a:cs typeface="+mj-lt"/>
              </a:rPr>
              <a:t> </a:t>
            </a:r>
            <a:r>
              <a:rPr lang="pl-PL" sz="3000" b="1" noProof="1">
                <a:latin typeface="Contoso Pharmaceuticals"/>
                <a:ea typeface="+mj-lt"/>
                <a:cs typeface="+mj-lt"/>
              </a:rPr>
              <a:t>his</a:t>
            </a:r>
            <a:r>
              <a:rPr lang="pl-PL" sz="3000" b="1" dirty="0">
                <a:latin typeface="Contoso Pharmaceuticals"/>
                <a:ea typeface="+mj-lt"/>
                <a:cs typeface="+mj-lt"/>
              </a:rPr>
              <a:t> </a:t>
            </a:r>
            <a:r>
              <a:rPr lang="pl-PL" sz="3000" b="1" noProof="1" smtClean="0">
                <a:latin typeface="Contoso Pharmaceuticals"/>
                <a:ea typeface="+mj-lt"/>
                <a:cs typeface="+mj-lt"/>
              </a:rPr>
              <a:t>faults.</a:t>
            </a:r>
            <a:endParaRPr lang="pl-PL" sz="3000" b="1" noProof="1">
              <a:latin typeface="Contoso Pharmaceuticals"/>
            </a:endParaRPr>
          </a:p>
        </p:txBody>
      </p:sp>
      <p:pic>
        <p:nvPicPr>
          <p:cNvPr id="3" name="Obraz 3">
            <a:extLst>
              <a:ext uri="{FF2B5EF4-FFF2-40B4-BE49-F238E27FC236}">
                <a16:creationId xmlns:a16="http://schemas.microsoft.com/office/drawing/2014/main" id="{093C5F28-32FC-4023-B8B3-83DC6684B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153992"/>
            <a:ext cx="2743200" cy="2743200"/>
          </a:xfrm>
          <a:prstGeom prst="rect">
            <a:avLst/>
          </a:prstGeom>
        </p:spPr>
      </p:pic>
      <p:pic>
        <p:nvPicPr>
          <p:cNvPr id="4" name="Obraz 4" descr="Obraz zawierający zabawka&#10;&#10;Opis wygenerowany automatycznie">
            <a:extLst>
              <a:ext uri="{FF2B5EF4-FFF2-40B4-BE49-F238E27FC236}">
                <a16:creationId xmlns:a16="http://schemas.microsoft.com/office/drawing/2014/main" id="{459D7735-D963-4AD7-B2BD-5BBA39C02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057" y="1928142"/>
            <a:ext cx="3087576" cy="307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33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64</Words>
  <Application>Microsoft Office PowerPoint</Application>
  <PresentationFormat>Panoramiczny</PresentationFormat>
  <Paragraphs>28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Contoso Pharmaceuticals</vt:lpstr>
      <vt:lpstr>Motyw pakietu Office</vt:lpstr>
      <vt:lpstr>         Przysłowia i powiedzenia  Angielsko-Polskie</vt:lpstr>
      <vt:lpstr>Practice makes perfect.  Praktyka czyni mistrza      My mom says ,,Practice makes perfect".</vt:lpstr>
      <vt:lpstr>Chill, relax, unwind.  Wyluzuj, zrelaksuj się, odpocznij.     Chill, relax, unwind on this vacation.             </vt:lpstr>
      <vt:lpstr>Envy never enriched any man.  Zazdrość nikogo jeszcze nie wzbogaciła.    Envy never enriched any man so I never envy others. </vt:lpstr>
      <vt:lpstr>Speech is silver, silence is golden.  Mowa jest srebrem, milczenie złotem.    Think before you say something. </vt:lpstr>
      <vt:lpstr>Easier said than done.  Łatwiej powiedzieć, niż zrobić.    Easier said than done because actions are more difficult.</vt:lpstr>
      <vt:lpstr> Knowledge is power.  Wiedza to potęga.   At the University, they told me knowledge is power.     </vt:lpstr>
      <vt:lpstr>A change is as good as a rest.  Odrobina odmiany dobrze robi.       A bit of variety does well in some cases.</vt:lpstr>
      <vt:lpstr>Every man has his faults.  Nie ma ludzi bez wad.   I found out for myself that every man has his faults.</vt:lpstr>
      <vt:lpstr>Let’s have marvelous adventures together.   Przeżyjmy razem cudowne przygody.   Let's experience great adventures at the lake together.   </vt:lpstr>
      <vt:lpstr>A bird in the hand is worth two in the bush.  Lepszy wróbel w garści niż gołąb na dachu.   A bird in the hand is worth two in the bush someone once said . </vt:lpstr>
      <vt:lpstr>Paulina Moniuszko  dziękuję za uwagę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user</dc:creator>
  <cp:lastModifiedBy>Agnieszka Kosińska</cp:lastModifiedBy>
  <cp:revision>4</cp:revision>
  <dcterms:created xsi:type="dcterms:W3CDTF">2020-10-21T16:35:19Z</dcterms:created>
  <dcterms:modified xsi:type="dcterms:W3CDTF">2021-01-15T14:43:29Z</dcterms:modified>
</cp:coreProperties>
</file>